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5"/>
    <p:sldMasterId id="2147483674" r:id="rId6"/>
  </p:sldMasterIdLst>
  <p:notesMasterIdLst>
    <p:notesMasterId r:id="rId23"/>
  </p:notesMasterIdLst>
  <p:sldIdLst>
    <p:sldId id="256" r:id="rId7"/>
    <p:sldId id="385" r:id="rId8"/>
    <p:sldId id="386" r:id="rId9"/>
    <p:sldId id="379" r:id="rId10"/>
    <p:sldId id="380" r:id="rId11"/>
    <p:sldId id="381" r:id="rId12"/>
    <p:sldId id="382" r:id="rId13"/>
    <p:sldId id="384" r:id="rId14"/>
    <p:sldId id="383" r:id="rId15"/>
    <p:sldId id="387" r:id="rId16"/>
    <p:sldId id="389" r:id="rId17"/>
    <p:sldId id="390" r:id="rId18"/>
    <p:sldId id="391" r:id="rId19"/>
    <p:sldId id="388" r:id="rId20"/>
    <p:sldId id="392" r:id="rId21"/>
    <p:sldId id="393" r:id="rId22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ne Rinck" initials="JR" lastIdx="2" clrIdx="0">
    <p:extLst>
      <p:ext uri="{19B8F6BF-5375-455C-9EA6-DF929625EA0E}">
        <p15:presenceInfo xmlns:p15="http://schemas.microsoft.com/office/powerpoint/2012/main" userId="S::Janne.Rinck@NehemKMC.nl::e6a914c6-779a-4a93-aeb0-8c4075e5ac98" providerId="AD"/>
      </p:ext>
    </p:extLst>
  </p:cmAuthor>
  <p:cmAuthor id="2" name="Jolien van Sas" initials="JvS" lastIdx="2" clrIdx="1">
    <p:extLst>
      <p:ext uri="{19B8F6BF-5375-455C-9EA6-DF929625EA0E}">
        <p15:presenceInfo xmlns:p15="http://schemas.microsoft.com/office/powerpoint/2012/main" userId="Jolien van Sa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8B8B"/>
    <a:srgbClr val="CC0000"/>
    <a:srgbClr val="FBA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1AA4FE-95D1-43EB-9555-08DDB07682A3}" v="365" dt="2023-12-12T07:29:03.5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792" autoAdjust="0"/>
  </p:normalViewPr>
  <p:slideViewPr>
    <p:cSldViewPr snapToGrid="0">
      <p:cViewPr varScale="1">
        <p:scale>
          <a:sx n="111" d="100"/>
          <a:sy n="111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Bekkers" userId="6fe73202-ee98-4166-82fc-307c207d8e65" providerId="ADAL" clId="{EF1AA4FE-95D1-43EB-9555-08DDB07682A3}"/>
    <pc:docChg chg="undo custSel addSld delSld modSld sldOrd">
      <pc:chgData name="Paul Bekkers" userId="6fe73202-ee98-4166-82fc-307c207d8e65" providerId="ADAL" clId="{EF1AA4FE-95D1-43EB-9555-08DDB07682A3}" dt="2023-12-12T07:29:45.593" v="1913" actId="20577"/>
      <pc:docMkLst>
        <pc:docMk/>
      </pc:docMkLst>
      <pc:sldChg chg="addSp delSp modSp mod modAnim">
        <pc:chgData name="Paul Bekkers" userId="6fe73202-ee98-4166-82fc-307c207d8e65" providerId="ADAL" clId="{EF1AA4FE-95D1-43EB-9555-08DDB07682A3}" dt="2023-12-08T10:12:44.547" v="1811"/>
        <pc:sldMkLst>
          <pc:docMk/>
          <pc:sldMk cId="2207325338" sldId="256"/>
        </pc:sldMkLst>
        <pc:spChg chg="add mod">
          <ac:chgData name="Paul Bekkers" userId="6fe73202-ee98-4166-82fc-307c207d8e65" providerId="ADAL" clId="{EF1AA4FE-95D1-43EB-9555-08DDB07682A3}" dt="2023-12-08T10:12:38.567" v="1810" actId="1076"/>
          <ac:spMkLst>
            <pc:docMk/>
            <pc:sldMk cId="2207325338" sldId="256"/>
            <ac:spMk id="2" creationId="{34B5E902-9AC3-A131-1342-B6A355C7A24A}"/>
          </ac:spMkLst>
        </pc:spChg>
        <pc:spChg chg="del">
          <ac:chgData name="Paul Bekkers" userId="6fe73202-ee98-4166-82fc-307c207d8e65" providerId="ADAL" clId="{EF1AA4FE-95D1-43EB-9555-08DDB07682A3}" dt="2023-12-05T15:23:11.298" v="1" actId="478"/>
          <ac:spMkLst>
            <pc:docMk/>
            <pc:sldMk cId="2207325338" sldId="256"/>
            <ac:spMk id="3" creationId="{3E5E0A8F-C937-498D-896D-39874FCBF1C5}"/>
          </ac:spMkLst>
        </pc:spChg>
        <pc:spChg chg="add del mod">
          <ac:chgData name="Paul Bekkers" userId="6fe73202-ee98-4166-82fc-307c207d8e65" providerId="ADAL" clId="{EF1AA4FE-95D1-43EB-9555-08DDB07682A3}" dt="2023-12-05T15:23:13.299" v="2" actId="478"/>
          <ac:spMkLst>
            <pc:docMk/>
            <pc:sldMk cId="2207325338" sldId="256"/>
            <ac:spMk id="4" creationId="{AFC32892-6713-0897-55BF-13EC1E5EA2C9}"/>
          </ac:spMkLst>
        </pc:spChg>
        <pc:spChg chg="add mod">
          <ac:chgData name="Paul Bekkers" userId="6fe73202-ee98-4166-82fc-307c207d8e65" providerId="ADAL" clId="{EF1AA4FE-95D1-43EB-9555-08DDB07682A3}" dt="2023-12-08T10:12:00.913" v="1792" actId="1076"/>
          <ac:spMkLst>
            <pc:docMk/>
            <pc:sldMk cId="2207325338" sldId="256"/>
            <ac:spMk id="11" creationId="{C826CDB0-C5F3-8683-F281-E3337DDEE3B0}"/>
          </ac:spMkLst>
        </pc:spChg>
        <pc:picChg chg="del">
          <ac:chgData name="Paul Bekkers" userId="6fe73202-ee98-4166-82fc-307c207d8e65" providerId="ADAL" clId="{EF1AA4FE-95D1-43EB-9555-08DDB07682A3}" dt="2023-12-05T15:23:14.499" v="3" actId="478"/>
          <ac:picMkLst>
            <pc:docMk/>
            <pc:sldMk cId="2207325338" sldId="256"/>
            <ac:picMk id="6" creationId="{AF30FE96-A320-77DE-53D6-DF52C5F5C5BC}"/>
          </ac:picMkLst>
        </pc:picChg>
        <pc:picChg chg="add mod modCrop">
          <ac:chgData name="Paul Bekkers" userId="6fe73202-ee98-4166-82fc-307c207d8e65" providerId="ADAL" clId="{EF1AA4FE-95D1-43EB-9555-08DDB07682A3}" dt="2023-12-05T15:26:27.415" v="48" actId="1037"/>
          <ac:picMkLst>
            <pc:docMk/>
            <pc:sldMk cId="2207325338" sldId="256"/>
            <ac:picMk id="9" creationId="{03217A35-AAF9-E085-5C0D-39D43D75E273}"/>
          </ac:picMkLst>
        </pc:picChg>
        <pc:picChg chg="add mod">
          <ac:chgData name="Paul Bekkers" userId="6fe73202-ee98-4166-82fc-307c207d8e65" providerId="ADAL" clId="{EF1AA4FE-95D1-43EB-9555-08DDB07682A3}" dt="2023-12-05T15:26:36.046" v="70" actId="1038"/>
          <ac:picMkLst>
            <pc:docMk/>
            <pc:sldMk cId="2207325338" sldId="256"/>
            <ac:picMk id="10" creationId="{FABFA980-7AC9-7EDB-3E85-B1DBDDFD2469}"/>
          </ac:picMkLst>
        </pc:picChg>
      </pc:sldChg>
      <pc:sldChg chg="del">
        <pc:chgData name="Paul Bekkers" userId="6fe73202-ee98-4166-82fc-307c207d8e65" providerId="ADAL" clId="{EF1AA4FE-95D1-43EB-9555-08DDB07682A3}" dt="2023-12-05T15:23:03.099" v="0" actId="47"/>
        <pc:sldMkLst>
          <pc:docMk/>
          <pc:sldMk cId="713910289" sldId="376"/>
        </pc:sldMkLst>
      </pc:sldChg>
      <pc:sldChg chg="addSp modSp mod modAnim">
        <pc:chgData name="Paul Bekkers" userId="6fe73202-ee98-4166-82fc-307c207d8e65" providerId="ADAL" clId="{EF1AA4FE-95D1-43EB-9555-08DDB07682A3}" dt="2023-12-07T08:29:35.980" v="808"/>
        <pc:sldMkLst>
          <pc:docMk/>
          <pc:sldMk cId="3658912584" sldId="379"/>
        </pc:sldMkLst>
        <pc:spChg chg="mod">
          <ac:chgData name="Paul Bekkers" userId="6fe73202-ee98-4166-82fc-307c207d8e65" providerId="ADAL" clId="{EF1AA4FE-95D1-43EB-9555-08DDB07682A3}" dt="2023-12-05T15:35:30.646" v="423" actId="20577"/>
          <ac:spMkLst>
            <pc:docMk/>
            <pc:sldMk cId="3658912584" sldId="379"/>
            <ac:spMk id="2" creationId="{84DA0D13-A103-E1EC-354F-B8D0245EC69F}"/>
          </ac:spMkLst>
        </pc:spChg>
        <pc:spChg chg="mod">
          <ac:chgData name="Paul Bekkers" userId="6fe73202-ee98-4166-82fc-307c207d8e65" providerId="ADAL" clId="{EF1AA4FE-95D1-43EB-9555-08DDB07682A3}" dt="2023-12-05T15:34:29.205" v="395" actId="20577"/>
          <ac:spMkLst>
            <pc:docMk/>
            <pc:sldMk cId="3658912584" sldId="379"/>
            <ac:spMk id="5" creationId="{AA48B447-82E4-5029-FA97-15DBE10E268A}"/>
          </ac:spMkLst>
        </pc:spChg>
        <pc:picChg chg="add mod">
          <ac:chgData name="Paul Bekkers" userId="6fe73202-ee98-4166-82fc-307c207d8e65" providerId="ADAL" clId="{EF1AA4FE-95D1-43EB-9555-08DDB07682A3}" dt="2023-12-05T15:34:19.849" v="391" actId="1076"/>
          <ac:picMkLst>
            <pc:docMk/>
            <pc:sldMk cId="3658912584" sldId="379"/>
            <ac:picMk id="1026" creationId="{49ED2371-26C1-C0A0-27A5-61D94830323A}"/>
          </ac:picMkLst>
        </pc:picChg>
      </pc:sldChg>
      <pc:sldChg chg="addSp delSp modSp add mod modAnim">
        <pc:chgData name="Paul Bekkers" userId="6fe73202-ee98-4166-82fc-307c207d8e65" providerId="ADAL" clId="{EF1AA4FE-95D1-43EB-9555-08DDB07682A3}" dt="2023-12-07T08:32:58.886" v="817"/>
        <pc:sldMkLst>
          <pc:docMk/>
          <pc:sldMk cId="321921362" sldId="380"/>
        </pc:sldMkLst>
        <pc:spChg chg="mod">
          <ac:chgData name="Paul Bekkers" userId="6fe73202-ee98-4166-82fc-307c207d8e65" providerId="ADAL" clId="{EF1AA4FE-95D1-43EB-9555-08DDB07682A3}" dt="2023-12-05T15:36:23.541" v="431" actId="20577"/>
          <ac:spMkLst>
            <pc:docMk/>
            <pc:sldMk cId="321921362" sldId="380"/>
            <ac:spMk id="2" creationId="{84DA0D13-A103-E1EC-354F-B8D0245EC69F}"/>
          </ac:spMkLst>
        </pc:spChg>
        <pc:spChg chg="mod">
          <ac:chgData name="Paul Bekkers" userId="6fe73202-ee98-4166-82fc-307c207d8e65" providerId="ADAL" clId="{EF1AA4FE-95D1-43EB-9555-08DDB07682A3}" dt="2023-12-05T15:46:44.451" v="484" actId="27636"/>
          <ac:spMkLst>
            <pc:docMk/>
            <pc:sldMk cId="321921362" sldId="380"/>
            <ac:spMk id="5" creationId="{AA48B447-82E4-5029-FA97-15DBE10E268A}"/>
          </ac:spMkLst>
        </pc:spChg>
        <pc:spChg chg="add mod">
          <ac:chgData name="Paul Bekkers" userId="6fe73202-ee98-4166-82fc-307c207d8e65" providerId="ADAL" clId="{EF1AA4FE-95D1-43EB-9555-08DDB07682A3}" dt="2023-12-05T15:47:18.541" v="494" actId="20577"/>
          <ac:spMkLst>
            <pc:docMk/>
            <pc:sldMk cId="321921362" sldId="380"/>
            <ac:spMk id="7" creationId="{85B4DE89-420D-2A45-50E1-E5790C542E5B}"/>
          </ac:spMkLst>
        </pc:spChg>
        <pc:spChg chg="add mod">
          <ac:chgData name="Paul Bekkers" userId="6fe73202-ee98-4166-82fc-307c207d8e65" providerId="ADAL" clId="{EF1AA4FE-95D1-43EB-9555-08DDB07682A3}" dt="2023-12-05T15:58:51.666" v="591" actId="403"/>
          <ac:spMkLst>
            <pc:docMk/>
            <pc:sldMk cId="321921362" sldId="380"/>
            <ac:spMk id="8" creationId="{596800DC-C235-C18F-DABD-E0E4F2A572B7}"/>
          </ac:spMkLst>
        </pc:spChg>
        <pc:picChg chg="add del">
          <ac:chgData name="Paul Bekkers" userId="6fe73202-ee98-4166-82fc-307c207d8e65" providerId="ADAL" clId="{EF1AA4FE-95D1-43EB-9555-08DDB07682A3}" dt="2023-12-05T15:47:03.035" v="486" actId="478"/>
          <ac:picMkLst>
            <pc:docMk/>
            <pc:sldMk cId="321921362" sldId="380"/>
            <ac:picMk id="3" creationId="{2CDDD9F3-0F30-3591-593B-5EC4C8D37CCA}"/>
          </ac:picMkLst>
        </pc:picChg>
        <pc:picChg chg="del">
          <ac:chgData name="Paul Bekkers" userId="6fe73202-ee98-4166-82fc-307c207d8e65" providerId="ADAL" clId="{EF1AA4FE-95D1-43EB-9555-08DDB07682A3}" dt="2023-12-05T15:35:56.327" v="425" actId="478"/>
          <ac:picMkLst>
            <pc:docMk/>
            <pc:sldMk cId="321921362" sldId="380"/>
            <ac:picMk id="1026" creationId="{49ED2371-26C1-C0A0-27A5-61D94830323A}"/>
          </ac:picMkLst>
        </pc:picChg>
      </pc:sldChg>
      <pc:sldChg chg="del">
        <pc:chgData name="Paul Bekkers" userId="6fe73202-ee98-4166-82fc-307c207d8e65" providerId="ADAL" clId="{EF1AA4FE-95D1-43EB-9555-08DDB07682A3}" dt="2023-12-05T15:23:03.099" v="0" actId="47"/>
        <pc:sldMkLst>
          <pc:docMk/>
          <pc:sldMk cId="2329104041" sldId="380"/>
        </pc:sldMkLst>
      </pc:sldChg>
      <pc:sldChg chg="addSp delSp modSp add mod modAnim">
        <pc:chgData name="Paul Bekkers" userId="6fe73202-ee98-4166-82fc-307c207d8e65" providerId="ADAL" clId="{EF1AA4FE-95D1-43EB-9555-08DDB07682A3}" dt="2023-12-07T08:35:14.526" v="830"/>
        <pc:sldMkLst>
          <pc:docMk/>
          <pc:sldMk cId="1792814186" sldId="381"/>
        </pc:sldMkLst>
        <pc:spChg chg="mod">
          <ac:chgData name="Paul Bekkers" userId="6fe73202-ee98-4166-82fc-307c207d8e65" providerId="ADAL" clId="{EF1AA4FE-95D1-43EB-9555-08DDB07682A3}" dt="2023-12-05T16:06:50.309" v="607" actId="20577"/>
          <ac:spMkLst>
            <pc:docMk/>
            <pc:sldMk cId="1792814186" sldId="381"/>
            <ac:spMk id="2" creationId="{84DA0D13-A103-E1EC-354F-B8D0245EC69F}"/>
          </ac:spMkLst>
        </pc:spChg>
        <pc:spChg chg="add mod">
          <ac:chgData name="Paul Bekkers" userId="6fe73202-ee98-4166-82fc-307c207d8e65" providerId="ADAL" clId="{EF1AA4FE-95D1-43EB-9555-08DDB07682A3}" dt="2023-12-07T08:34:27.275" v="828" actId="1076"/>
          <ac:spMkLst>
            <pc:docMk/>
            <pc:sldMk cId="1792814186" sldId="381"/>
            <ac:spMk id="3" creationId="{17D84753-50CA-45DC-4735-08E5B4696691}"/>
          </ac:spMkLst>
        </pc:spChg>
        <pc:spChg chg="del mod">
          <ac:chgData name="Paul Bekkers" userId="6fe73202-ee98-4166-82fc-307c207d8e65" providerId="ADAL" clId="{EF1AA4FE-95D1-43EB-9555-08DDB07682A3}" dt="2023-12-05T16:02:05.819" v="605" actId="478"/>
          <ac:spMkLst>
            <pc:docMk/>
            <pc:sldMk cId="1792814186" sldId="381"/>
            <ac:spMk id="5" creationId="{AA48B447-82E4-5029-FA97-15DBE10E268A}"/>
          </ac:spMkLst>
        </pc:spChg>
        <pc:picChg chg="add mod modCrop">
          <ac:chgData name="Paul Bekkers" userId="6fe73202-ee98-4166-82fc-307c207d8e65" providerId="ADAL" clId="{EF1AA4FE-95D1-43EB-9555-08DDB07682A3}" dt="2023-12-05T16:07:54.246" v="649" actId="14100"/>
          <ac:picMkLst>
            <pc:docMk/>
            <pc:sldMk cId="1792814186" sldId="381"/>
            <ac:picMk id="7" creationId="{AD530B8C-B549-F4B7-0A5B-403EF933319B}"/>
          </ac:picMkLst>
        </pc:picChg>
        <pc:picChg chg="add mod">
          <ac:chgData name="Paul Bekkers" userId="6fe73202-ee98-4166-82fc-307c207d8e65" providerId="ADAL" clId="{EF1AA4FE-95D1-43EB-9555-08DDB07682A3}" dt="2023-12-05T16:07:56.204" v="650" actId="1076"/>
          <ac:picMkLst>
            <pc:docMk/>
            <pc:sldMk cId="1792814186" sldId="381"/>
            <ac:picMk id="9" creationId="{DB29E7C3-56E8-2B51-70AF-7A59C0590FC5}"/>
          </ac:picMkLst>
        </pc:picChg>
      </pc:sldChg>
      <pc:sldChg chg="del">
        <pc:chgData name="Paul Bekkers" userId="6fe73202-ee98-4166-82fc-307c207d8e65" providerId="ADAL" clId="{EF1AA4FE-95D1-43EB-9555-08DDB07682A3}" dt="2023-12-05T15:23:03.099" v="0" actId="47"/>
        <pc:sldMkLst>
          <pc:docMk/>
          <pc:sldMk cId="3203478806" sldId="381"/>
        </pc:sldMkLst>
      </pc:sldChg>
      <pc:sldChg chg="del">
        <pc:chgData name="Paul Bekkers" userId="6fe73202-ee98-4166-82fc-307c207d8e65" providerId="ADAL" clId="{EF1AA4FE-95D1-43EB-9555-08DDB07682A3}" dt="2023-12-05T15:23:03.099" v="0" actId="47"/>
        <pc:sldMkLst>
          <pc:docMk/>
          <pc:sldMk cId="1957325332" sldId="382"/>
        </pc:sldMkLst>
      </pc:sldChg>
      <pc:sldChg chg="delSp modSp add mod ord modAnim">
        <pc:chgData name="Paul Bekkers" userId="6fe73202-ee98-4166-82fc-307c207d8e65" providerId="ADAL" clId="{EF1AA4FE-95D1-43EB-9555-08DDB07682A3}" dt="2023-12-08T08:48:25.701" v="1698"/>
        <pc:sldMkLst>
          <pc:docMk/>
          <pc:sldMk cId="2679831151" sldId="382"/>
        </pc:sldMkLst>
        <pc:spChg chg="mod">
          <ac:chgData name="Paul Bekkers" userId="6fe73202-ee98-4166-82fc-307c207d8e65" providerId="ADAL" clId="{EF1AA4FE-95D1-43EB-9555-08DDB07682A3}" dt="2023-12-05T16:11:40.045" v="663" actId="20577"/>
          <ac:spMkLst>
            <pc:docMk/>
            <pc:sldMk cId="2679831151" sldId="382"/>
            <ac:spMk id="2" creationId="{84DA0D13-A103-E1EC-354F-B8D0245EC69F}"/>
          </ac:spMkLst>
        </pc:spChg>
        <pc:spChg chg="mod">
          <ac:chgData name="Paul Bekkers" userId="6fe73202-ee98-4166-82fc-307c207d8e65" providerId="ADAL" clId="{EF1AA4FE-95D1-43EB-9555-08DDB07682A3}" dt="2023-12-07T09:41:31.905" v="1226" actId="20577"/>
          <ac:spMkLst>
            <pc:docMk/>
            <pc:sldMk cId="2679831151" sldId="382"/>
            <ac:spMk id="5" creationId="{AA48B447-82E4-5029-FA97-15DBE10E268A}"/>
          </ac:spMkLst>
        </pc:spChg>
        <pc:spChg chg="del">
          <ac:chgData name="Paul Bekkers" userId="6fe73202-ee98-4166-82fc-307c207d8e65" providerId="ADAL" clId="{EF1AA4FE-95D1-43EB-9555-08DDB07682A3}" dt="2023-12-05T16:11:49.736" v="664" actId="478"/>
          <ac:spMkLst>
            <pc:docMk/>
            <pc:sldMk cId="2679831151" sldId="382"/>
            <ac:spMk id="7" creationId="{85B4DE89-420D-2A45-50E1-E5790C542E5B}"/>
          </ac:spMkLst>
        </pc:spChg>
        <pc:spChg chg="del">
          <ac:chgData name="Paul Bekkers" userId="6fe73202-ee98-4166-82fc-307c207d8e65" providerId="ADAL" clId="{EF1AA4FE-95D1-43EB-9555-08DDB07682A3}" dt="2023-12-05T16:11:51.899" v="665" actId="478"/>
          <ac:spMkLst>
            <pc:docMk/>
            <pc:sldMk cId="2679831151" sldId="382"/>
            <ac:spMk id="8" creationId="{596800DC-C235-C18F-DABD-E0E4F2A572B7}"/>
          </ac:spMkLst>
        </pc:spChg>
      </pc:sldChg>
      <pc:sldChg chg="addSp delSp modSp add mod modAnim">
        <pc:chgData name="Paul Bekkers" userId="6fe73202-ee98-4166-82fc-307c207d8e65" providerId="ADAL" clId="{EF1AA4FE-95D1-43EB-9555-08DDB07682A3}" dt="2023-12-08T08:52:13.015" v="1791" actId="14100"/>
        <pc:sldMkLst>
          <pc:docMk/>
          <pc:sldMk cId="1115418866" sldId="383"/>
        </pc:sldMkLst>
        <pc:spChg chg="mod">
          <ac:chgData name="Paul Bekkers" userId="6fe73202-ee98-4166-82fc-307c207d8e65" providerId="ADAL" clId="{EF1AA4FE-95D1-43EB-9555-08DDB07682A3}" dt="2023-12-08T08:50:28.312" v="1744" actId="1076"/>
          <ac:spMkLst>
            <pc:docMk/>
            <pc:sldMk cId="1115418866" sldId="383"/>
            <ac:spMk id="2" creationId="{84DA0D13-A103-E1EC-354F-B8D0245EC69F}"/>
          </ac:spMkLst>
        </pc:spChg>
        <pc:spChg chg="mod">
          <ac:chgData name="Paul Bekkers" userId="6fe73202-ee98-4166-82fc-307c207d8e65" providerId="ADAL" clId="{EF1AA4FE-95D1-43EB-9555-08DDB07682A3}" dt="2023-12-08T08:50:24.839" v="1743" actId="1076"/>
          <ac:spMkLst>
            <pc:docMk/>
            <pc:sldMk cId="1115418866" sldId="383"/>
            <ac:spMk id="5" creationId="{AA48B447-82E4-5029-FA97-15DBE10E268A}"/>
          </ac:spMkLst>
        </pc:spChg>
        <pc:spChg chg="mod">
          <ac:chgData name="Paul Bekkers" userId="6fe73202-ee98-4166-82fc-307c207d8e65" providerId="ADAL" clId="{EF1AA4FE-95D1-43EB-9555-08DDB07682A3}" dt="2023-12-05T16:17:10.949" v="784" actId="20577"/>
          <ac:spMkLst>
            <pc:docMk/>
            <pc:sldMk cId="1115418866" sldId="383"/>
            <ac:spMk id="6" creationId="{65FFBCB9-9782-3119-E159-1F1CB8A0BFB9}"/>
          </ac:spMkLst>
        </pc:spChg>
        <pc:spChg chg="add mod">
          <ac:chgData name="Paul Bekkers" userId="6fe73202-ee98-4166-82fc-307c207d8e65" providerId="ADAL" clId="{EF1AA4FE-95D1-43EB-9555-08DDB07682A3}" dt="2023-12-08T08:50:20.803" v="1742" actId="1076"/>
          <ac:spMkLst>
            <pc:docMk/>
            <pc:sldMk cId="1115418866" sldId="383"/>
            <ac:spMk id="6" creationId="{6E732807-CE9B-9037-C9E4-0F9736D00FDC}"/>
          </ac:spMkLst>
        </pc:spChg>
        <pc:spChg chg="del">
          <ac:chgData name="Paul Bekkers" userId="6fe73202-ee98-4166-82fc-307c207d8e65" providerId="ADAL" clId="{EF1AA4FE-95D1-43EB-9555-08DDB07682A3}" dt="2023-12-05T16:16:02.079" v="731" actId="478"/>
          <ac:spMkLst>
            <pc:docMk/>
            <pc:sldMk cId="1115418866" sldId="383"/>
            <ac:spMk id="7" creationId="{85B4DE89-420D-2A45-50E1-E5790C542E5B}"/>
          </ac:spMkLst>
        </pc:spChg>
        <pc:spChg chg="add del mod">
          <ac:chgData name="Paul Bekkers" userId="6fe73202-ee98-4166-82fc-307c207d8e65" providerId="ADAL" clId="{EF1AA4FE-95D1-43EB-9555-08DDB07682A3}" dt="2023-12-07T10:44:23.481" v="1238" actId="478"/>
          <ac:spMkLst>
            <pc:docMk/>
            <pc:sldMk cId="1115418866" sldId="383"/>
            <ac:spMk id="8" creationId="{31D78FEA-4889-4AB4-CFF9-475FD56FDDCE}"/>
          </ac:spMkLst>
        </pc:spChg>
        <pc:spChg chg="del">
          <ac:chgData name="Paul Bekkers" userId="6fe73202-ee98-4166-82fc-307c207d8e65" providerId="ADAL" clId="{EF1AA4FE-95D1-43EB-9555-08DDB07682A3}" dt="2023-12-05T16:15:59.588" v="730" actId="478"/>
          <ac:spMkLst>
            <pc:docMk/>
            <pc:sldMk cId="1115418866" sldId="383"/>
            <ac:spMk id="8" creationId="{596800DC-C235-C18F-DABD-E0E4F2A572B7}"/>
          </ac:spMkLst>
        </pc:spChg>
        <pc:spChg chg="add mod">
          <ac:chgData name="Paul Bekkers" userId="6fe73202-ee98-4166-82fc-307c207d8e65" providerId="ADAL" clId="{EF1AA4FE-95D1-43EB-9555-08DDB07682A3}" dt="2023-12-08T08:52:13.015" v="1791" actId="14100"/>
          <ac:spMkLst>
            <pc:docMk/>
            <pc:sldMk cId="1115418866" sldId="383"/>
            <ac:spMk id="10" creationId="{D713E029-8901-EFA1-937F-1B0D3E614D25}"/>
          </ac:spMkLst>
        </pc:spChg>
        <pc:picChg chg="add mod">
          <ac:chgData name="Paul Bekkers" userId="6fe73202-ee98-4166-82fc-307c207d8e65" providerId="ADAL" clId="{EF1AA4FE-95D1-43EB-9555-08DDB07682A3}" dt="2023-12-07T10:44:30.431" v="1239" actId="1076"/>
          <ac:picMkLst>
            <pc:docMk/>
            <pc:sldMk cId="1115418866" sldId="383"/>
            <ac:picMk id="3" creationId="{5A535CF5-9BCA-70C1-8C6F-461DDD7F3D02}"/>
          </ac:picMkLst>
        </pc:picChg>
        <pc:picChg chg="add del mod">
          <ac:chgData name="Paul Bekkers" userId="6fe73202-ee98-4166-82fc-307c207d8e65" providerId="ADAL" clId="{EF1AA4FE-95D1-43EB-9555-08DDB07682A3}" dt="2023-12-07T10:44:17.676" v="1236" actId="478"/>
          <ac:picMkLst>
            <pc:docMk/>
            <pc:sldMk cId="1115418866" sldId="383"/>
            <ac:picMk id="6" creationId="{478B1E74-5A47-17C7-0029-78F359C362C6}"/>
          </ac:picMkLst>
        </pc:picChg>
        <pc:picChg chg="add del mod">
          <ac:chgData name="Paul Bekkers" userId="6fe73202-ee98-4166-82fc-307c207d8e65" providerId="ADAL" clId="{EF1AA4FE-95D1-43EB-9555-08DDB07682A3}" dt="2023-12-07T10:44:18.498" v="1237" actId="478"/>
          <ac:picMkLst>
            <pc:docMk/>
            <pc:sldMk cId="1115418866" sldId="383"/>
            <ac:picMk id="9" creationId="{2CB4F1C6-CE58-936D-8D2B-D2973E9D231A}"/>
          </ac:picMkLst>
        </pc:picChg>
      </pc:sldChg>
      <pc:sldChg chg="del">
        <pc:chgData name="Paul Bekkers" userId="6fe73202-ee98-4166-82fc-307c207d8e65" providerId="ADAL" clId="{EF1AA4FE-95D1-43EB-9555-08DDB07682A3}" dt="2023-12-05T15:23:03.099" v="0" actId="47"/>
        <pc:sldMkLst>
          <pc:docMk/>
          <pc:sldMk cId="3132710153" sldId="383"/>
        </pc:sldMkLst>
      </pc:sldChg>
      <pc:sldChg chg="del">
        <pc:chgData name="Paul Bekkers" userId="6fe73202-ee98-4166-82fc-307c207d8e65" providerId="ADAL" clId="{EF1AA4FE-95D1-43EB-9555-08DDB07682A3}" dt="2023-12-05T15:23:03.099" v="0" actId="47"/>
        <pc:sldMkLst>
          <pc:docMk/>
          <pc:sldMk cId="944006859" sldId="384"/>
        </pc:sldMkLst>
      </pc:sldChg>
      <pc:sldChg chg="modSp add mod modAnim">
        <pc:chgData name="Paul Bekkers" userId="6fe73202-ee98-4166-82fc-307c207d8e65" providerId="ADAL" clId="{EF1AA4FE-95D1-43EB-9555-08DDB07682A3}" dt="2023-12-08T08:47:41.847" v="1695"/>
        <pc:sldMkLst>
          <pc:docMk/>
          <pc:sldMk cId="3278403191" sldId="384"/>
        </pc:sldMkLst>
        <pc:spChg chg="mod">
          <ac:chgData name="Paul Bekkers" userId="6fe73202-ee98-4166-82fc-307c207d8e65" providerId="ADAL" clId="{EF1AA4FE-95D1-43EB-9555-08DDB07682A3}" dt="2023-12-05T16:12:15.835" v="681" actId="20577"/>
          <ac:spMkLst>
            <pc:docMk/>
            <pc:sldMk cId="3278403191" sldId="384"/>
            <ac:spMk id="2" creationId="{84DA0D13-A103-E1EC-354F-B8D0245EC69F}"/>
          </ac:spMkLst>
        </pc:spChg>
        <pc:spChg chg="mod">
          <ac:chgData name="Paul Bekkers" userId="6fe73202-ee98-4166-82fc-307c207d8e65" providerId="ADAL" clId="{EF1AA4FE-95D1-43EB-9555-08DDB07682A3}" dt="2023-12-07T08:42:32.340" v="992" actId="20577"/>
          <ac:spMkLst>
            <pc:docMk/>
            <pc:sldMk cId="3278403191" sldId="384"/>
            <ac:spMk id="5" creationId="{AA48B447-82E4-5029-FA97-15DBE10E268A}"/>
          </ac:spMkLst>
        </pc:spChg>
      </pc:sldChg>
      <pc:sldChg chg="modSp add mod modTransition">
        <pc:chgData name="Paul Bekkers" userId="6fe73202-ee98-4166-82fc-307c207d8e65" providerId="ADAL" clId="{EF1AA4FE-95D1-43EB-9555-08DDB07682A3}" dt="2023-12-07T07:40:29.433" v="802"/>
        <pc:sldMkLst>
          <pc:docMk/>
          <pc:sldMk cId="2168439066" sldId="385"/>
        </pc:sldMkLst>
        <pc:spChg chg="mod">
          <ac:chgData name="Paul Bekkers" userId="6fe73202-ee98-4166-82fc-307c207d8e65" providerId="ADAL" clId="{EF1AA4FE-95D1-43EB-9555-08DDB07682A3}" dt="2023-12-07T07:38:25.894" v="795" actId="6549"/>
          <ac:spMkLst>
            <pc:docMk/>
            <pc:sldMk cId="2168439066" sldId="385"/>
            <ac:spMk id="11" creationId="{C826CDB0-C5F3-8683-F281-E3337DDEE3B0}"/>
          </ac:spMkLst>
        </pc:spChg>
      </pc:sldChg>
      <pc:sldChg chg="del">
        <pc:chgData name="Paul Bekkers" userId="6fe73202-ee98-4166-82fc-307c207d8e65" providerId="ADAL" clId="{EF1AA4FE-95D1-43EB-9555-08DDB07682A3}" dt="2023-12-05T15:23:03.099" v="0" actId="47"/>
        <pc:sldMkLst>
          <pc:docMk/>
          <pc:sldMk cId="3303447706" sldId="385"/>
        </pc:sldMkLst>
      </pc:sldChg>
      <pc:sldChg chg="del">
        <pc:chgData name="Paul Bekkers" userId="6fe73202-ee98-4166-82fc-307c207d8e65" providerId="ADAL" clId="{EF1AA4FE-95D1-43EB-9555-08DDB07682A3}" dt="2023-12-05T15:23:03.099" v="0" actId="47"/>
        <pc:sldMkLst>
          <pc:docMk/>
          <pc:sldMk cId="1786120945" sldId="386"/>
        </pc:sldMkLst>
      </pc:sldChg>
      <pc:sldChg chg="modSp add mod">
        <pc:chgData name="Paul Bekkers" userId="6fe73202-ee98-4166-82fc-307c207d8e65" providerId="ADAL" clId="{EF1AA4FE-95D1-43EB-9555-08DDB07682A3}" dt="2023-12-07T07:39:17.522" v="799" actId="207"/>
        <pc:sldMkLst>
          <pc:docMk/>
          <pc:sldMk cId="3711656481" sldId="386"/>
        </pc:sldMkLst>
        <pc:spChg chg="mod">
          <ac:chgData name="Paul Bekkers" userId="6fe73202-ee98-4166-82fc-307c207d8e65" providerId="ADAL" clId="{EF1AA4FE-95D1-43EB-9555-08DDB07682A3}" dt="2023-12-07T07:39:17.522" v="799" actId="207"/>
          <ac:spMkLst>
            <pc:docMk/>
            <pc:sldMk cId="3711656481" sldId="386"/>
            <ac:spMk id="11" creationId="{C826CDB0-C5F3-8683-F281-E3337DDEE3B0}"/>
          </ac:spMkLst>
        </pc:spChg>
      </pc:sldChg>
      <pc:sldChg chg="addSp delSp modSp add mod modAnim">
        <pc:chgData name="Paul Bekkers" userId="6fe73202-ee98-4166-82fc-307c207d8e65" providerId="ADAL" clId="{EF1AA4FE-95D1-43EB-9555-08DDB07682A3}" dt="2023-12-07T10:52:20.103" v="1380" actId="20577"/>
        <pc:sldMkLst>
          <pc:docMk/>
          <pc:sldMk cId="1915966320" sldId="387"/>
        </pc:sldMkLst>
        <pc:spChg chg="add mod">
          <ac:chgData name="Paul Bekkers" userId="6fe73202-ee98-4166-82fc-307c207d8e65" providerId="ADAL" clId="{EF1AA4FE-95D1-43EB-9555-08DDB07682A3}" dt="2023-12-07T10:52:20.103" v="1380" actId="20577"/>
          <ac:spMkLst>
            <pc:docMk/>
            <pc:sldMk cId="1915966320" sldId="387"/>
            <ac:spMk id="7" creationId="{BFB01692-30AB-9880-C339-648070CCC659}"/>
          </ac:spMkLst>
        </pc:spChg>
        <pc:spChg chg="del">
          <ac:chgData name="Paul Bekkers" userId="6fe73202-ee98-4166-82fc-307c207d8e65" providerId="ADAL" clId="{EF1AA4FE-95D1-43EB-9555-08DDB07682A3}" dt="2023-12-07T10:45:56.364" v="1290" actId="478"/>
          <ac:spMkLst>
            <pc:docMk/>
            <pc:sldMk cId="1915966320" sldId="387"/>
            <ac:spMk id="8" creationId="{31D78FEA-4889-4AB4-CFF9-475FD56FDDCE}"/>
          </ac:spMkLst>
        </pc:spChg>
        <pc:picChg chg="mod">
          <ac:chgData name="Paul Bekkers" userId="6fe73202-ee98-4166-82fc-307c207d8e65" providerId="ADAL" clId="{EF1AA4FE-95D1-43EB-9555-08DDB07682A3}" dt="2023-12-07T10:46:28.641" v="1311" actId="1037"/>
          <ac:picMkLst>
            <pc:docMk/>
            <pc:sldMk cId="1915966320" sldId="387"/>
            <ac:picMk id="3" creationId="{5A535CF5-9BCA-70C1-8C6F-461DDD7F3D02}"/>
          </ac:picMkLst>
        </pc:picChg>
        <pc:picChg chg="del">
          <ac:chgData name="Paul Bekkers" userId="6fe73202-ee98-4166-82fc-307c207d8e65" providerId="ADAL" clId="{EF1AA4FE-95D1-43EB-9555-08DDB07682A3}" dt="2023-12-07T10:45:48.354" v="1288" actId="478"/>
          <ac:picMkLst>
            <pc:docMk/>
            <pc:sldMk cId="1915966320" sldId="387"/>
            <ac:picMk id="6" creationId="{478B1E74-5A47-17C7-0029-78F359C362C6}"/>
          </ac:picMkLst>
        </pc:picChg>
        <pc:picChg chg="del">
          <ac:chgData name="Paul Bekkers" userId="6fe73202-ee98-4166-82fc-307c207d8e65" providerId="ADAL" clId="{EF1AA4FE-95D1-43EB-9555-08DDB07682A3}" dt="2023-12-07T10:45:49.190" v="1289" actId="478"/>
          <ac:picMkLst>
            <pc:docMk/>
            <pc:sldMk cId="1915966320" sldId="387"/>
            <ac:picMk id="9" creationId="{2CB4F1C6-CE58-936D-8D2B-D2973E9D231A}"/>
          </ac:picMkLst>
        </pc:picChg>
      </pc:sldChg>
      <pc:sldChg chg="addSp delSp modSp add mod modAnim">
        <pc:chgData name="Paul Bekkers" userId="6fe73202-ee98-4166-82fc-307c207d8e65" providerId="ADAL" clId="{EF1AA4FE-95D1-43EB-9555-08DDB07682A3}" dt="2023-12-07T16:35:59.358" v="1634"/>
        <pc:sldMkLst>
          <pc:docMk/>
          <pc:sldMk cId="417131194" sldId="388"/>
        </pc:sldMkLst>
        <pc:spChg chg="mod">
          <ac:chgData name="Paul Bekkers" userId="6fe73202-ee98-4166-82fc-307c207d8e65" providerId="ADAL" clId="{EF1AA4FE-95D1-43EB-9555-08DDB07682A3}" dt="2023-12-07T16:22:35.401" v="1612" actId="20577"/>
          <ac:spMkLst>
            <pc:docMk/>
            <pc:sldMk cId="417131194" sldId="388"/>
            <ac:spMk id="2" creationId="{84DA0D13-A103-E1EC-354F-B8D0245EC69F}"/>
          </ac:spMkLst>
        </pc:spChg>
        <pc:spChg chg="del mod">
          <ac:chgData name="Paul Bekkers" userId="6fe73202-ee98-4166-82fc-307c207d8e65" providerId="ADAL" clId="{EF1AA4FE-95D1-43EB-9555-08DDB07682A3}" dt="2023-12-07T16:12:55.731" v="1518" actId="478"/>
          <ac:spMkLst>
            <pc:docMk/>
            <pc:sldMk cId="417131194" sldId="388"/>
            <ac:spMk id="5" creationId="{AA48B447-82E4-5029-FA97-15DBE10E268A}"/>
          </ac:spMkLst>
        </pc:spChg>
        <pc:spChg chg="del mod">
          <ac:chgData name="Paul Bekkers" userId="6fe73202-ee98-4166-82fc-307c207d8e65" providerId="ADAL" clId="{EF1AA4FE-95D1-43EB-9555-08DDB07682A3}" dt="2023-12-07T16:21:12.140" v="1541" actId="21"/>
          <ac:spMkLst>
            <pc:docMk/>
            <pc:sldMk cId="417131194" sldId="388"/>
            <ac:spMk id="8" creationId="{31D78FEA-4889-4AB4-CFF9-475FD56FDDCE}"/>
          </ac:spMkLst>
        </pc:spChg>
        <pc:spChg chg="add del mod">
          <ac:chgData name="Paul Bekkers" userId="6fe73202-ee98-4166-82fc-307c207d8e65" providerId="ADAL" clId="{EF1AA4FE-95D1-43EB-9555-08DDB07682A3}" dt="2023-12-07T16:21:39.575" v="1556" actId="21"/>
          <ac:spMkLst>
            <pc:docMk/>
            <pc:sldMk cId="417131194" sldId="388"/>
            <ac:spMk id="10" creationId="{3F222F82-5DD4-9F16-5916-BD15E35B7738}"/>
          </ac:spMkLst>
        </pc:spChg>
        <pc:spChg chg="add mod ord">
          <ac:chgData name="Paul Bekkers" userId="6fe73202-ee98-4166-82fc-307c207d8e65" providerId="ADAL" clId="{EF1AA4FE-95D1-43EB-9555-08DDB07682A3}" dt="2023-12-07T16:34:05.291" v="1628" actId="166"/>
          <ac:spMkLst>
            <pc:docMk/>
            <pc:sldMk cId="417131194" sldId="388"/>
            <ac:spMk id="11" creationId="{6EE286EF-38DF-FBE7-01B5-18BEF69175D8}"/>
          </ac:spMkLst>
        </pc:spChg>
        <pc:picChg chg="del mod">
          <ac:chgData name="Paul Bekkers" userId="6fe73202-ee98-4166-82fc-307c207d8e65" providerId="ADAL" clId="{EF1AA4FE-95D1-43EB-9555-08DDB07682A3}" dt="2023-12-07T16:12:25.118" v="1499" actId="478"/>
          <ac:picMkLst>
            <pc:docMk/>
            <pc:sldMk cId="417131194" sldId="388"/>
            <ac:picMk id="3" creationId="{5A535CF5-9BCA-70C1-8C6F-461DDD7F3D02}"/>
          </ac:picMkLst>
        </pc:picChg>
        <pc:picChg chg="mod">
          <ac:chgData name="Paul Bekkers" userId="6fe73202-ee98-4166-82fc-307c207d8e65" providerId="ADAL" clId="{EF1AA4FE-95D1-43EB-9555-08DDB07682A3}" dt="2023-12-07T16:12:59.435" v="1519" actId="1076"/>
          <ac:picMkLst>
            <pc:docMk/>
            <pc:sldMk cId="417131194" sldId="388"/>
            <ac:picMk id="6" creationId="{478B1E74-5A47-17C7-0029-78F359C362C6}"/>
          </ac:picMkLst>
        </pc:picChg>
        <pc:picChg chg="del">
          <ac:chgData name="Paul Bekkers" userId="6fe73202-ee98-4166-82fc-307c207d8e65" providerId="ADAL" clId="{EF1AA4FE-95D1-43EB-9555-08DDB07682A3}" dt="2023-12-07T16:11:26.305" v="1455" actId="21"/>
          <ac:picMkLst>
            <pc:docMk/>
            <pc:sldMk cId="417131194" sldId="388"/>
            <ac:picMk id="9" creationId="{2CB4F1C6-CE58-936D-8D2B-D2973E9D231A}"/>
          </ac:picMkLst>
        </pc:picChg>
        <pc:picChg chg="add mod modCrop">
          <ac:chgData name="Paul Bekkers" userId="6fe73202-ee98-4166-82fc-307c207d8e65" providerId="ADAL" clId="{EF1AA4FE-95D1-43EB-9555-08DDB07682A3}" dt="2023-12-07T16:34:15.678" v="1629" actId="1076"/>
          <ac:picMkLst>
            <pc:docMk/>
            <pc:sldMk cId="417131194" sldId="388"/>
            <ac:picMk id="13" creationId="{CD182DD6-EEDA-D7CB-BDAC-1FE9D732790F}"/>
          </ac:picMkLst>
        </pc:picChg>
      </pc:sldChg>
      <pc:sldChg chg="addSp modSp add mod modAnim">
        <pc:chgData name="Paul Bekkers" userId="6fe73202-ee98-4166-82fc-307c207d8e65" providerId="ADAL" clId="{EF1AA4FE-95D1-43EB-9555-08DDB07682A3}" dt="2023-12-07T16:10:16.270" v="1454"/>
        <pc:sldMkLst>
          <pc:docMk/>
          <pc:sldMk cId="3888688363" sldId="389"/>
        </pc:sldMkLst>
        <pc:spChg chg="mod">
          <ac:chgData name="Paul Bekkers" userId="6fe73202-ee98-4166-82fc-307c207d8e65" providerId="ADAL" clId="{EF1AA4FE-95D1-43EB-9555-08DDB07682A3}" dt="2023-12-07T16:08:32.296" v="1439" actId="20577"/>
          <ac:spMkLst>
            <pc:docMk/>
            <pc:sldMk cId="3888688363" sldId="389"/>
            <ac:spMk id="7" creationId="{BFB01692-30AB-9880-C339-648070CCC659}"/>
          </ac:spMkLst>
        </pc:spChg>
        <pc:picChg chg="mod">
          <ac:chgData name="Paul Bekkers" userId="6fe73202-ee98-4166-82fc-307c207d8e65" providerId="ADAL" clId="{EF1AA4FE-95D1-43EB-9555-08DDB07682A3}" dt="2023-12-07T16:09:07.893" v="1444" actId="1076"/>
          <ac:picMkLst>
            <pc:docMk/>
            <pc:sldMk cId="3888688363" sldId="389"/>
            <ac:picMk id="3" creationId="{5A535CF5-9BCA-70C1-8C6F-461DDD7F3D02}"/>
          </ac:picMkLst>
        </pc:picChg>
        <pc:picChg chg="add mod modCrop">
          <ac:chgData name="Paul Bekkers" userId="6fe73202-ee98-4166-82fc-307c207d8e65" providerId="ADAL" clId="{EF1AA4FE-95D1-43EB-9555-08DDB07682A3}" dt="2023-12-07T16:10:03.693" v="1453" actId="14100"/>
          <ac:picMkLst>
            <pc:docMk/>
            <pc:sldMk cId="3888688363" sldId="389"/>
            <ac:picMk id="8" creationId="{28F64323-C6E3-4958-DBB4-FA2706C1ABFE}"/>
          </ac:picMkLst>
        </pc:picChg>
      </pc:sldChg>
      <pc:sldChg chg="addSp delSp modSp add mod">
        <pc:chgData name="Paul Bekkers" userId="6fe73202-ee98-4166-82fc-307c207d8e65" providerId="ADAL" clId="{EF1AA4FE-95D1-43EB-9555-08DDB07682A3}" dt="2023-12-07T16:19:57.403" v="1539" actId="20577"/>
        <pc:sldMkLst>
          <pc:docMk/>
          <pc:sldMk cId="1993316830" sldId="390"/>
        </pc:sldMkLst>
        <pc:spChg chg="mod">
          <ac:chgData name="Paul Bekkers" userId="6fe73202-ee98-4166-82fc-307c207d8e65" providerId="ADAL" clId="{EF1AA4FE-95D1-43EB-9555-08DDB07682A3}" dt="2023-12-07T16:19:57.403" v="1539" actId="20577"/>
          <ac:spMkLst>
            <pc:docMk/>
            <pc:sldMk cId="1993316830" sldId="390"/>
            <ac:spMk id="2" creationId="{84DA0D13-A103-E1EC-354F-B8D0245EC69F}"/>
          </ac:spMkLst>
        </pc:spChg>
        <pc:spChg chg="mod">
          <ac:chgData name="Paul Bekkers" userId="6fe73202-ee98-4166-82fc-307c207d8e65" providerId="ADAL" clId="{EF1AA4FE-95D1-43EB-9555-08DDB07682A3}" dt="2023-12-07T16:12:00.486" v="1497" actId="20577"/>
          <ac:spMkLst>
            <pc:docMk/>
            <pc:sldMk cId="1993316830" sldId="390"/>
            <ac:spMk id="7" creationId="{BFB01692-30AB-9880-C339-648070CCC659}"/>
          </ac:spMkLst>
        </pc:spChg>
        <pc:picChg chg="del">
          <ac:chgData name="Paul Bekkers" userId="6fe73202-ee98-4166-82fc-307c207d8e65" providerId="ADAL" clId="{EF1AA4FE-95D1-43EB-9555-08DDB07682A3}" dt="2023-12-07T16:11:32.343" v="1456" actId="478"/>
          <ac:picMkLst>
            <pc:docMk/>
            <pc:sldMk cId="1993316830" sldId="390"/>
            <ac:picMk id="3" creationId="{5A535CF5-9BCA-70C1-8C6F-461DDD7F3D02}"/>
          </ac:picMkLst>
        </pc:picChg>
        <pc:picChg chg="add mod">
          <ac:chgData name="Paul Bekkers" userId="6fe73202-ee98-4166-82fc-307c207d8e65" providerId="ADAL" clId="{EF1AA4FE-95D1-43EB-9555-08DDB07682A3}" dt="2023-12-07T16:12:06.597" v="1498" actId="1076"/>
          <ac:picMkLst>
            <pc:docMk/>
            <pc:sldMk cId="1993316830" sldId="390"/>
            <ac:picMk id="6" creationId="{6DF5BCA7-26FB-E20D-675B-22EF2FC6505D}"/>
          </ac:picMkLst>
        </pc:picChg>
      </pc:sldChg>
      <pc:sldChg chg="addSp delSp modSp add mod">
        <pc:chgData name="Paul Bekkers" userId="6fe73202-ee98-4166-82fc-307c207d8e65" providerId="ADAL" clId="{EF1AA4FE-95D1-43EB-9555-08DDB07682A3}" dt="2023-12-07T16:22:18.824" v="1602" actId="1076"/>
        <pc:sldMkLst>
          <pc:docMk/>
          <pc:sldMk cId="3423950914" sldId="391"/>
        </pc:sldMkLst>
        <pc:spChg chg="mod">
          <ac:chgData name="Paul Bekkers" userId="6fe73202-ee98-4166-82fc-307c207d8e65" providerId="ADAL" clId="{EF1AA4FE-95D1-43EB-9555-08DDB07682A3}" dt="2023-12-07T16:21:25.809" v="1553" actId="20577"/>
          <ac:spMkLst>
            <pc:docMk/>
            <pc:sldMk cId="3423950914" sldId="391"/>
            <ac:spMk id="2" creationId="{84DA0D13-A103-E1EC-354F-B8D0245EC69F}"/>
          </ac:spMkLst>
        </pc:spChg>
        <pc:spChg chg="add mod">
          <ac:chgData name="Paul Bekkers" userId="6fe73202-ee98-4166-82fc-307c207d8e65" providerId="ADAL" clId="{EF1AA4FE-95D1-43EB-9555-08DDB07682A3}" dt="2023-12-07T16:22:18.824" v="1602" actId="1076"/>
          <ac:spMkLst>
            <pc:docMk/>
            <pc:sldMk cId="3423950914" sldId="391"/>
            <ac:spMk id="3" creationId="{3A530E7A-CA76-E171-0299-9F59584BE9EF}"/>
          </ac:spMkLst>
        </pc:spChg>
        <pc:spChg chg="del">
          <ac:chgData name="Paul Bekkers" userId="6fe73202-ee98-4166-82fc-307c207d8e65" providerId="ADAL" clId="{EF1AA4FE-95D1-43EB-9555-08DDB07682A3}" dt="2023-12-07T16:21:30.757" v="1554" actId="478"/>
          <ac:spMkLst>
            <pc:docMk/>
            <pc:sldMk cId="3423950914" sldId="391"/>
            <ac:spMk id="5" creationId="{AA48B447-82E4-5029-FA97-15DBE10E268A}"/>
          </ac:spMkLst>
        </pc:spChg>
        <pc:spChg chg="mod">
          <ac:chgData name="Paul Bekkers" userId="6fe73202-ee98-4166-82fc-307c207d8e65" providerId="ADAL" clId="{EF1AA4FE-95D1-43EB-9555-08DDB07682A3}" dt="2023-12-07T16:22:08.354" v="1600" actId="20577"/>
          <ac:spMkLst>
            <pc:docMk/>
            <pc:sldMk cId="3423950914" sldId="391"/>
            <ac:spMk id="7" creationId="{BFB01692-30AB-9880-C339-648070CCC659}"/>
          </ac:spMkLst>
        </pc:spChg>
        <pc:spChg chg="add del mod">
          <ac:chgData name="Paul Bekkers" userId="6fe73202-ee98-4166-82fc-307c207d8e65" providerId="ADAL" clId="{EF1AA4FE-95D1-43EB-9555-08DDB07682A3}" dt="2023-12-07T16:21:35.005" v="1555" actId="478"/>
          <ac:spMkLst>
            <pc:docMk/>
            <pc:sldMk cId="3423950914" sldId="391"/>
            <ac:spMk id="9" creationId="{800F4810-E7E7-7E3A-FBB9-DD85C5DDCFBB}"/>
          </ac:spMkLst>
        </pc:spChg>
        <pc:spChg chg="add mod">
          <ac:chgData name="Paul Bekkers" userId="6fe73202-ee98-4166-82fc-307c207d8e65" providerId="ADAL" clId="{EF1AA4FE-95D1-43EB-9555-08DDB07682A3}" dt="2023-12-07T16:22:15.764" v="1601" actId="1076"/>
          <ac:spMkLst>
            <pc:docMk/>
            <pc:sldMk cId="3423950914" sldId="391"/>
            <ac:spMk id="10" creationId="{0CEF2BD8-EB9A-8306-D095-198AE5BA361A}"/>
          </ac:spMkLst>
        </pc:spChg>
      </pc:sldChg>
      <pc:sldChg chg="modSp add mod setBg">
        <pc:chgData name="Paul Bekkers" userId="6fe73202-ee98-4166-82fc-307c207d8e65" providerId="ADAL" clId="{EF1AA4FE-95D1-43EB-9555-08DDB07682A3}" dt="2023-12-07T16:37:33.044" v="1692" actId="1076"/>
        <pc:sldMkLst>
          <pc:docMk/>
          <pc:sldMk cId="2401014667" sldId="392"/>
        </pc:sldMkLst>
        <pc:spChg chg="mod">
          <ac:chgData name="Paul Bekkers" userId="6fe73202-ee98-4166-82fc-307c207d8e65" providerId="ADAL" clId="{EF1AA4FE-95D1-43EB-9555-08DDB07682A3}" dt="2023-12-07T16:37:33.044" v="1692" actId="1076"/>
          <ac:spMkLst>
            <pc:docMk/>
            <pc:sldMk cId="2401014667" sldId="392"/>
            <ac:spMk id="11" creationId="{C826CDB0-C5F3-8683-F281-E3337DDEE3B0}"/>
          </ac:spMkLst>
        </pc:spChg>
      </pc:sldChg>
      <pc:sldChg chg="modSp new mod">
        <pc:chgData name="Paul Bekkers" userId="6fe73202-ee98-4166-82fc-307c207d8e65" providerId="ADAL" clId="{EF1AA4FE-95D1-43EB-9555-08DDB07682A3}" dt="2023-12-12T07:29:45.593" v="1913" actId="20577"/>
        <pc:sldMkLst>
          <pc:docMk/>
          <pc:sldMk cId="3679207397" sldId="393"/>
        </pc:sldMkLst>
        <pc:spChg chg="mod">
          <ac:chgData name="Paul Bekkers" userId="6fe73202-ee98-4166-82fc-307c207d8e65" providerId="ADAL" clId="{EF1AA4FE-95D1-43EB-9555-08DDB07682A3}" dt="2023-12-12T07:28:16.553" v="1879" actId="20577"/>
          <ac:spMkLst>
            <pc:docMk/>
            <pc:sldMk cId="3679207397" sldId="393"/>
            <ac:spMk id="2" creationId="{EE606DC0-8B5B-46BE-1FF4-3E69E7CFACBD}"/>
          </ac:spMkLst>
        </pc:spChg>
        <pc:spChg chg="mod">
          <ac:chgData name="Paul Bekkers" userId="6fe73202-ee98-4166-82fc-307c207d8e65" providerId="ADAL" clId="{EF1AA4FE-95D1-43EB-9555-08DDB07682A3}" dt="2023-12-12T07:29:45.593" v="1913" actId="20577"/>
          <ac:spMkLst>
            <pc:docMk/>
            <pc:sldMk cId="3679207397" sldId="393"/>
            <ac:spMk id="4" creationId="{C24C74C1-730A-0AD4-1ED9-6A2915FD4FF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E8389-3E68-4DA1-9942-68CE7158C761}" type="datetimeFigureOut">
              <a:rPr lang="en-NL" smtClean="0"/>
              <a:t>12/12/2023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33524-60AC-4278-9B77-0E1B118CD137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67933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33524-60AC-4278-9B77-0E1B118CD137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31542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33524-60AC-4278-9B77-0E1B118CD137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53670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33524-60AC-4278-9B77-0E1B118CD137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9834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33524-60AC-4278-9B77-0E1B118CD137}" type="slidenum">
              <a:rPr lang="en-NL" smtClean="0"/>
              <a:t>15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26146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2493-132A-557B-B158-AF364B50F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413F6-5655-F2F0-B9D5-B629F99A2E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9A957-E756-6611-F506-7EC6B012D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November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764F4-6293-ACE5-71D9-98E835A4F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1CC16-1921-EBBD-CE89-CCA9C0BF0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9385-0820-4C45-AC35-87AF178C9E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9024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35C6C-6655-DDA4-149F-53788961A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AB5AA3-488D-6466-246F-3FA4FE917A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3EA81-B9F5-B7EF-7DE8-922C40E55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November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C3202-0763-19EA-536C-F28466B1D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4A5AC-C59D-C43B-4DFE-D51A55952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9385-0820-4C45-AC35-87AF178C9E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0194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DC7347-24CC-89EF-AB88-F2FD5080C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8D02-F888-5F87-72FD-D9E99C2F6A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A142F-927D-DD0C-57E4-559F5D52A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November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B7997-44A5-5CD4-EED5-29A794C1F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F4622-D4B1-B1B7-311B-CF5B5BEDD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9385-0820-4C45-AC35-87AF178C9E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9478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322BD232-3142-7F51-256D-2DF2A2D17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" y="0"/>
            <a:ext cx="1219034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40633" y="4832779"/>
            <a:ext cx="10908759" cy="943449"/>
          </a:xfrm>
        </p:spPr>
        <p:txBody>
          <a:bodyPr anchor="b" anchorCtr="0">
            <a:noAutofit/>
          </a:bodyPr>
          <a:lstStyle>
            <a:lvl1pPr>
              <a:defRPr sz="2399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40633" y="5776228"/>
            <a:ext cx="10908759" cy="67710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799">
                <a:solidFill>
                  <a:schemeClr val="bg1"/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het opmaakprofiel van de modelondertitel te bewerken</a:t>
            </a:r>
          </a:p>
        </p:txBody>
      </p:sp>
      <p:sp>
        <p:nvSpPr>
          <p:cNvPr id="110" name="Tijdelijke aanduiding voor datum 10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November 2023</a:t>
            </a:r>
            <a:endParaRPr lang="nl-NL" dirty="0"/>
          </a:p>
        </p:txBody>
      </p:sp>
      <p:sp>
        <p:nvSpPr>
          <p:cNvPr id="111" name="Tijdelijke aanduiding voor dianummer 1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2375E2B-1C62-4177-9413-7A13E7F6EF8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2" name="Tijdelijke aanduiding voor voettekst 1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5040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co log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57F4E36-78AF-3D71-5002-94494A1A7E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" y="0"/>
            <a:ext cx="12190349" cy="68580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74A482C6-5496-7618-0A39-87BAAD91AC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3916" y="1071759"/>
            <a:ext cx="10908759" cy="1583336"/>
          </a:xfrm>
        </p:spPr>
        <p:txBody>
          <a:bodyPr anchor="ctr" anchorCtr="0">
            <a:noAutofit/>
          </a:bodyPr>
          <a:lstStyle>
            <a:lvl1pPr algn="l">
              <a:defRPr sz="2399">
                <a:solidFill>
                  <a:schemeClr val="accent1"/>
                </a:solidFill>
              </a:defRPr>
            </a:lvl1pPr>
          </a:lstStyle>
          <a:p>
            <a:r>
              <a:rPr lang="nl-NL"/>
              <a:t>Titel</a:t>
            </a:r>
            <a:endParaRPr lang="nl-NL" dirty="0"/>
          </a:p>
        </p:txBody>
      </p:sp>
      <p:sp>
        <p:nvSpPr>
          <p:cNvPr id="16" name="Tijdelijke aanduiding voor datum 11">
            <a:extLst>
              <a:ext uri="{FF2B5EF4-FFF2-40B4-BE49-F238E27FC236}">
                <a16:creationId xmlns:a16="http://schemas.microsoft.com/office/drawing/2014/main" id="{2A8E6056-8D14-F359-11D9-C372F35F1C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633" y="6867817"/>
            <a:ext cx="1439625" cy="161583"/>
          </a:xfrm>
        </p:spPr>
        <p:txBody>
          <a:bodyPr/>
          <a:lstStyle/>
          <a:p>
            <a:r>
              <a:rPr lang="nl-NL"/>
              <a:t>November 2023</a:t>
            </a:r>
            <a:endParaRPr lang="nl-NL" dirty="0"/>
          </a:p>
        </p:txBody>
      </p:sp>
      <p:sp>
        <p:nvSpPr>
          <p:cNvPr id="17" name="Tijdelijke aanduiding voor dianummer 12">
            <a:extLst>
              <a:ext uri="{FF2B5EF4-FFF2-40B4-BE49-F238E27FC236}">
                <a16:creationId xmlns:a16="http://schemas.microsoft.com/office/drawing/2014/main" id="{86867F07-41E5-E137-FDBC-B4BEF15E36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952101" y="6867400"/>
            <a:ext cx="287797" cy="162000"/>
          </a:xfrm>
        </p:spPr>
        <p:txBody>
          <a:bodyPr/>
          <a:lstStyle/>
          <a:p>
            <a:fld id="{C2375E2B-1C62-4177-9413-7A13E7F6EF8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8" name="Tijdelijke aanduiding voor voettekst 13">
            <a:extLst>
              <a:ext uri="{FF2B5EF4-FFF2-40B4-BE49-F238E27FC236}">
                <a16:creationId xmlns:a16="http://schemas.microsoft.com/office/drawing/2014/main" id="{59131E86-D3F2-89DF-D2FC-2391ABAF301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59438" y="6867400"/>
            <a:ext cx="7871150" cy="162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9B6865AF-7730-0ED6-F339-7A74BD1A01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256" y="2679701"/>
            <a:ext cx="10908759" cy="377345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998201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co logo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A231ED20-C1BC-7C7A-ABCF-B844D0E332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F460E5AE-237B-E5B2-D97F-CA447CA3A2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3916" y="1071759"/>
            <a:ext cx="10908759" cy="1583336"/>
          </a:xfrm>
        </p:spPr>
        <p:txBody>
          <a:bodyPr anchor="ctr" anchorCtr="0">
            <a:noAutofit/>
          </a:bodyPr>
          <a:lstStyle>
            <a:lvl1pPr algn="l">
              <a:defRPr sz="2399">
                <a:solidFill>
                  <a:schemeClr val="bg1"/>
                </a:solidFill>
              </a:defRPr>
            </a:lvl1pPr>
          </a:lstStyle>
          <a:p>
            <a:r>
              <a:rPr lang="nl-NL"/>
              <a:t>Titel</a:t>
            </a:r>
            <a:endParaRPr lang="nl-NL" dirty="0"/>
          </a:p>
        </p:txBody>
      </p:sp>
      <p:sp>
        <p:nvSpPr>
          <p:cNvPr id="5" name="Tijdelijke aanduiding voor datum 11">
            <a:extLst>
              <a:ext uri="{FF2B5EF4-FFF2-40B4-BE49-F238E27FC236}">
                <a16:creationId xmlns:a16="http://schemas.microsoft.com/office/drawing/2014/main" id="{C7742ECB-8047-6ACD-CC57-2FAEED1E92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633" y="6867817"/>
            <a:ext cx="1439625" cy="161583"/>
          </a:xfrm>
        </p:spPr>
        <p:txBody>
          <a:bodyPr/>
          <a:lstStyle/>
          <a:p>
            <a:r>
              <a:rPr lang="nl-NL"/>
              <a:t>November 2023</a:t>
            </a:r>
            <a:endParaRPr lang="nl-NL" dirty="0"/>
          </a:p>
        </p:txBody>
      </p:sp>
      <p:sp>
        <p:nvSpPr>
          <p:cNvPr id="6" name="Tijdelijke aanduiding voor dianummer 12">
            <a:extLst>
              <a:ext uri="{FF2B5EF4-FFF2-40B4-BE49-F238E27FC236}">
                <a16:creationId xmlns:a16="http://schemas.microsoft.com/office/drawing/2014/main" id="{20780D76-A724-DCD2-4089-651A41CCBF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952101" y="6867400"/>
            <a:ext cx="287797" cy="162000"/>
          </a:xfrm>
        </p:spPr>
        <p:txBody>
          <a:bodyPr/>
          <a:lstStyle/>
          <a:p>
            <a:fld id="{C2375E2B-1C62-4177-9413-7A13E7F6EF8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13">
            <a:extLst>
              <a:ext uri="{FF2B5EF4-FFF2-40B4-BE49-F238E27FC236}">
                <a16:creationId xmlns:a16="http://schemas.microsoft.com/office/drawing/2014/main" id="{3BCA4B16-EC85-4AD3-4868-51611A6F12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59438" y="6867400"/>
            <a:ext cx="7871150" cy="162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D18D3E49-2607-41E3-7FEC-39DBC1DF81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256" y="2679701"/>
            <a:ext cx="10908759" cy="37734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3978527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co log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FA876E1-A502-A378-1B8C-59DAF957B9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" y="0"/>
            <a:ext cx="12190349" cy="685800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15F76E51-B434-4614-1C91-7A0F048AB8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3916" y="1071759"/>
            <a:ext cx="10908759" cy="1583336"/>
          </a:xfrm>
        </p:spPr>
        <p:txBody>
          <a:bodyPr anchor="ctr" anchorCtr="0">
            <a:noAutofit/>
          </a:bodyPr>
          <a:lstStyle>
            <a:lvl1pPr algn="l">
              <a:defRPr sz="2399">
                <a:solidFill>
                  <a:schemeClr val="tx1"/>
                </a:solidFill>
              </a:defRPr>
            </a:lvl1pPr>
          </a:lstStyle>
          <a:p>
            <a:r>
              <a:rPr lang="nl-NL"/>
              <a:t>Titel</a:t>
            </a:r>
            <a:endParaRPr lang="nl-NL" dirty="0"/>
          </a:p>
        </p:txBody>
      </p:sp>
      <p:sp>
        <p:nvSpPr>
          <p:cNvPr id="5" name="Tijdelijke aanduiding voor datum 11">
            <a:extLst>
              <a:ext uri="{FF2B5EF4-FFF2-40B4-BE49-F238E27FC236}">
                <a16:creationId xmlns:a16="http://schemas.microsoft.com/office/drawing/2014/main" id="{E5193568-1BCE-AAA7-4DCD-A06F0A66F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633" y="6867817"/>
            <a:ext cx="1439625" cy="161583"/>
          </a:xfrm>
        </p:spPr>
        <p:txBody>
          <a:bodyPr/>
          <a:lstStyle/>
          <a:p>
            <a:r>
              <a:rPr lang="nl-NL"/>
              <a:t>November 2023</a:t>
            </a:r>
            <a:endParaRPr lang="nl-NL" dirty="0"/>
          </a:p>
        </p:txBody>
      </p:sp>
      <p:sp>
        <p:nvSpPr>
          <p:cNvPr id="6" name="Tijdelijke aanduiding voor dianummer 12">
            <a:extLst>
              <a:ext uri="{FF2B5EF4-FFF2-40B4-BE49-F238E27FC236}">
                <a16:creationId xmlns:a16="http://schemas.microsoft.com/office/drawing/2014/main" id="{5B595A77-E321-24A1-D87F-BA804041E9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952101" y="6867400"/>
            <a:ext cx="287797" cy="162000"/>
          </a:xfrm>
        </p:spPr>
        <p:txBody>
          <a:bodyPr/>
          <a:lstStyle/>
          <a:p>
            <a:fld id="{C2375E2B-1C62-4177-9413-7A13E7F6EF8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13">
            <a:extLst>
              <a:ext uri="{FF2B5EF4-FFF2-40B4-BE49-F238E27FC236}">
                <a16:creationId xmlns:a16="http://schemas.microsoft.com/office/drawing/2014/main" id="{F93A50B6-1C17-2629-6D3A-C425BE28C1A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59438" y="6867400"/>
            <a:ext cx="7871150" cy="162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F4B85FCB-9567-97B6-6707-E36E7D783C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256" y="2679701"/>
            <a:ext cx="10908759" cy="377345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4256625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co kroontj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B7E8E68F-A5F2-7456-F090-A939B019A4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0"/>
            <a:ext cx="1219034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D2FC9BB-545F-E053-60CD-A7571317CF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3916" y="810000"/>
            <a:ext cx="10908759" cy="1065600"/>
          </a:xfrm>
        </p:spPr>
        <p:txBody>
          <a:bodyPr anchor="ctr" anchorCtr="0">
            <a:noAutofit/>
          </a:bodyPr>
          <a:lstStyle>
            <a:lvl1pPr algn="l">
              <a:defRPr sz="2399">
                <a:solidFill>
                  <a:schemeClr val="tx1"/>
                </a:solidFill>
              </a:defRPr>
            </a:lvl1pPr>
          </a:lstStyle>
          <a:p>
            <a:r>
              <a:rPr lang="nl-NL"/>
              <a:t>Titel</a:t>
            </a:r>
            <a:endParaRPr lang="nl-NL" dirty="0"/>
          </a:p>
        </p:txBody>
      </p:sp>
      <p:sp>
        <p:nvSpPr>
          <p:cNvPr id="4" name="Tijdelijke aanduiding voor datum 11">
            <a:extLst>
              <a:ext uri="{FF2B5EF4-FFF2-40B4-BE49-F238E27FC236}">
                <a16:creationId xmlns:a16="http://schemas.microsoft.com/office/drawing/2014/main" id="{C4773095-2DDB-3EFF-EE03-7C5117E9B5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633" y="6867817"/>
            <a:ext cx="1439625" cy="161583"/>
          </a:xfrm>
        </p:spPr>
        <p:txBody>
          <a:bodyPr/>
          <a:lstStyle/>
          <a:p>
            <a:r>
              <a:rPr lang="nl-NL"/>
              <a:t>November 2023</a:t>
            </a:r>
            <a:endParaRPr lang="nl-NL" dirty="0"/>
          </a:p>
        </p:txBody>
      </p:sp>
      <p:sp>
        <p:nvSpPr>
          <p:cNvPr id="6" name="Tijdelijke aanduiding voor dianummer 12">
            <a:extLst>
              <a:ext uri="{FF2B5EF4-FFF2-40B4-BE49-F238E27FC236}">
                <a16:creationId xmlns:a16="http://schemas.microsoft.com/office/drawing/2014/main" id="{84189D1C-9CB5-194D-A0D3-7877CA0EC5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952101" y="6867400"/>
            <a:ext cx="287797" cy="162000"/>
          </a:xfrm>
        </p:spPr>
        <p:txBody>
          <a:bodyPr/>
          <a:lstStyle/>
          <a:p>
            <a:fld id="{C2375E2B-1C62-4177-9413-7A13E7F6EF8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13">
            <a:extLst>
              <a:ext uri="{FF2B5EF4-FFF2-40B4-BE49-F238E27FC236}">
                <a16:creationId xmlns:a16="http://schemas.microsoft.com/office/drawing/2014/main" id="{336BA529-D243-D9EA-B016-79E6040F929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59438" y="6867400"/>
            <a:ext cx="7871150" cy="162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7354EF79-D44E-3A3C-3707-FC662154E9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680" y="1894071"/>
            <a:ext cx="10908759" cy="377345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190884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co kroontj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7BE1CC96-EEC9-D3E5-56C3-4B217CD3BD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" y="0"/>
            <a:ext cx="12190349" cy="685800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DF02E26D-F5B4-63F1-BFE6-187DB01CA1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3916" y="810000"/>
            <a:ext cx="10908759" cy="1065600"/>
          </a:xfrm>
        </p:spPr>
        <p:txBody>
          <a:bodyPr anchor="ctr" anchorCtr="0">
            <a:noAutofit/>
          </a:bodyPr>
          <a:lstStyle>
            <a:lvl1pPr algn="l">
              <a:defRPr sz="2399">
                <a:solidFill>
                  <a:schemeClr val="tx1"/>
                </a:solidFill>
              </a:defRPr>
            </a:lvl1pPr>
          </a:lstStyle>
          <a:p>
            <a:r>
              <a:rPr lang="nl-NL"/>
              <a:t>Titel</a:t>
            </a:r>
            <a:endParaRPr lang="nl-NL" dirty="0"/>
          </a:p>
        </p:txBody>
      </p:sp>
      <p:sp>
        <p:nvSpPr>
          <p:cNvPr id="5" name="Tijdelijke aanduiding voor datum 11">
            <a:extLst>
              <a:ext uri="{FF2B5EF4-FFF2-40B4-BE49-F238E27FC236}">
                <a16:creationId xmlns:a16="http://schemas.microsoft.com/office/drawing/2014/main" id="{42F98041-38E0-55D2-B55F-B79737E086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633" y="6867817"/>
            <a:ext cx="1439625" cy="161583"/>
          </a:xfrm>
        </p:spPr>
        <p:txBody>
          <a:bodyPr/>
          <a:lstStyle/>
          <a:p>
            <a:r>
              <a:rPr lang="nl-NL"/>
              <a:t>November 2023</a:t>
            </a:r>
            <a:endParaRPr lang="nl-NL" dirty="0"/>
          </a:p>
        </p:txBody>
      </p:sp>
      <p:sp>
        <p:nvSpPr>
          <p:cNvPr id="6" name="Tijdelijke aanduiding voor dianummer 12">
            <a:extLst>
              <a:ext uri="{FF2B5EF4-FFF2-40B4-BE49-F238E27FC236}">
                <a16:creationId xmlns:a16="http://schemas.microsoft.com/office/drawing/2014/main" id="{CDCD91DF-E477-18E3-98A6-B94497B4C5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952101" y="6867400"/>
            <a:ext cx="287797" cy="162000"/>
          </a:xfrm>
        </p:spPr>
        <p:txBody>
          <a:bodyPr/>
          <a:lstStyle/>
          <a:p>
            <a:r>
              <a:rPr lang="nl-NL"/>
              <a:t> </a:t>
            </a:r>
            <a:fld id="{C2375E2B-1C62-4177-9413-7A13E7F6EF8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13">
            <a:extLst>
              <a:ext uri="{FF2B5EF4-FFF2-40B4-BE49-F238E27FC236}">
                <a16:creationId xmlns:a16="http://schemas.microsoft.com/office/drawing/2014/main" id="{32376851-76C9-B1F2-98D9-C5863ACAE1E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59438" y="6867400"/>
            <a:ext cx="7871150" cy="162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8DB9D973-734A-F6DC-9BE7-E50F91523A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680" y="1894071"/>
            <a:ext cx="10908759" cy="377345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267730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co kroontj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November 2023</a:t>
            </a:r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12">
            <a:extLst>
              <a:ext uri="{FF2B5EF4-FFF2-40B4-BE49-F238E27FC236}">
                <a16:creationId xmlns:a16="http://schemas.microsoft.com/office/drawing/2014/main" id="{63347D42-75BE-2F40-95E3-1C5790B8B7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952101" y="6867400"/>
            <a:ext cx="287797" cy="162000"/>
          </a:xfrm>
        </p:spPr>
        <p:txBody>
          <a:bodyPr/>
          <a:lstStyle/>
          <a:p>
            <a:r>
              <a:rPr lang="nl-NL"/>
              <a:t> </a:t>
            </a:r>
            <a:fld id="{C2375E2B-1C62-4177-9413-7A13E7F6EF8F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A2551A2-1842-9208-4E1C-AD970ADFD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" y="0"/>
            <a:ext cx="121903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43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co kroontj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November 2023</a:t>
            </a:r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12">
            <a:extLst>
              <a:ext uri="{FF2B5EF4-FFF2-40B4-BE49-F238E27FC236}">
                <a16:creationId xmlns:a16="http://schemas.microsoft.com/office/drawing/2014/main" id="{6A25CC7D-C1AA-3AAE-8844-C715591A1C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952101" y="6867400"/>
            <a:ext cx="287797" cy="162000"/>
          </a:xfrm>
        </p:spPr>
        <p:txBody>
          <a:bodyPr/>
          <a:lstStyle/>
          <a:p>
            <a:r>
              <a:rPr lang="nl-NL"/>
              <a:t> </a:t>
            </a:r>
            <a:fld id="{C2375E2B-1C62-4177-9413-7A13E7F6EF8F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776F855-524C-2FDE-1BA9-01F8CA3CAE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" y="0"/>
            <a:ext cx="121903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67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1068F-B5AF-3923-A953-7A3996497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7E7DF-523D-72D6-0C3F-C0AA169F9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A6BC4-8D8F-2383-EEFE-01DA44EDF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November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4B666-C1C7-403E-4FC2-29C6B50F6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E9C21-37D0-DFE9-B82E-81604294C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9385-0820-4C45-AC35-87AF178C9E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362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tro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November 2023</a:t>
            </a:r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B135C30-1709-9FD8-0B14-816A2F4173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" y="0"/>
            <a:ext cx="12190349" cy="6858000"/>
          </a:xfrm>
          <a:prstGeom prst="rect">
            <a:avLst/>
          </a:prstGeom>
        </p:spPr>
      </p:pic>
      <p:sp>
        <p:nvSpPr>
          <p:cNvPr id="4" name="Tijdelijke aanduiding voor dianummer 12">
            <a:extLst>
              <a:ext uri="{FF2B5EF4-FFF2-40B4-BE49-F238E27FC236}">
                <a16:creationId xmlns:a16="http://schemas.microsoft.com/office/drawing/2014/main" id="{6A25CC7D-C1AA-3AAE-8844-C715591A1C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952101" y="6885384"/>
            <a:ext cx="287797" cy="162000"/>
          </a:xfrm>
        </p:spPr>
        <p:txBody>
          <a:bodyPr/>
          <a:lstStyle/>
          <a:p>
            <a:r>
              <a:rPr lang="nl-NL"/>
              <a:t> </a:t>
            </a:r>
            <a:fld id="{C2375E2B-1C62-4177-9413-7A13E7F6EF8F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42572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tro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November 2023</a:t>
            </a:r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FA6250D-C507-91CA-ABB4-061612477A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" y="0"/>
            <a:ext cx="12190349" cy="6858000"/>
          </a:xfrm>
          <a:prstGeom prst="rect">
            <a:avLst/>
          </a:prstGeom>
        </p:spPr>
      </p:pic>
      <p:sp>
        <p:nvSpPr>
          <p:cNvPr id="4" name="Tijdelijke aanduiding voor dianummer 12">
            <a:extLst>
              <a:ext uri="{FF2B5EF4-FFF2-40B4-BE49-F238E27FC236}">
                <a16:creationId xmlns:a16="http://schemas.microsoft.com/office/drawing/2014/main" id="{6A25CC7D-C1AA-3AAE-8844-C715591A1C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952101" y="6867400"/>
            <a:ext cx="287797" cy="162000"/>
          </a:xfrm>
        </p:spPr>
        <p:txBody>
          <a:bodyPr/>
          <a:lstStyle/>
          <a:p>
            <a:r>
              <a:rPr lang="nl-NL"/>
              <a:t> </a:t>
            </a:r>
            <a:fld id="{C2375E2B-1C62-4177-9413-7A13E7F6EF8F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0893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tro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November 2023</a:t>
            </a:r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AF1B09D-021D-C832-0EDF-33EF24BDF5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" y="0"/>
            <a:ext cx="12190349" cy="6858000"/>
          </a:xfrm>
          <a:prstGeom prst="rect">
            <a:avLst/>
          </a:prstGeom>
        </p:spPr>
      </p:pic>
      <p:sp>
        <p:nvSpPr>
          <p:cNvPr id="4" name="Tijdelijke aanduiding voor dianummer 12">
            <a:extLst>
              <a:ext uri="{FF2B5EF4-FFF2-40B4-BE49-F238E27FC236}">
                <a16:creationId xmlns:a16="http://schemas.microsoft.com/office/drawing/2014/main" id="{6A25CC7D-C1AA-3AAE-8844-C715591A1C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952101" y="6867400"/>
            <a:ext cx="287797" cy="162000"/>
          </a:xfrm>
        </p:spPr>
        <p:txBody>
          <a:bodyPr/>
          <a:lstStyle/>
          <a:p>
            <a:r>
              <a:rPr lang="nl-NL"/>
              <a:t> </a:t>
            </a:r>
            <a:fld id="{C2375E2B-1C62-4177-9413-7A13E7F6EF8F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184728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tro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November 2023</a:t>
            </a:r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" name="Afbeelding 2" descr="Afbeelding met potlood, vectorafbeeldingen&#10;&#10;Automatisch gegenereerde beschrijving">
            <a:extLst>
              <a:ext uri="{FF2B5EF4-FFF2-40B4-BE49-F238E27FC236}">
                <a16:creationId xmlns:a16="http://schemas.microsoft.com/office/drawing/2014/main" id="{CC2A50FD-FF55-070C-2093-B6D7B201A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" y="0"/>
            <a:ext cx="12190349" cy="6858000"/>
          </a:xfrm>
          <a:prstGeom prst="rect">
            <a:avLst/>
          </a:prstGeom>
        </p:spPr>
      </p:pic>
      <p:sp>
        <p:nvSpPr>
          <p:cNvPr id="4" name="Tijdelijke aanduiding voor dianummer 12">
            <a:extLst>
              <a:ext uri="{FF2B5EF4-FFF2-40B4-BE49-F238E27FC236}">
                <a16:creationId xmlns:a16="http://schemas.microsoft.com/office/drawing/2014/main" id="{6A25CC7D-C1AA-3AAE-8844-C715591A1C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952101" y="6867400"/>
            <a:ext cx="287797" cy="162000"/>
          </a:xfrm>
        </p:spPr>
        <p:txBody>
          <a:bodyPr/>
          <a:lstStyle/>
          <a:p>
            <a:r>
              <a:rPr lang="nl-NL"/>
              <a:t> </a:t>
            </a:r>
            <a:fld id="{C2375E2B-1C62-4177-9413-7A13E7F6EF8F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48313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November 2023</a:t>
            </a:r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12">
            <a:extLst>
              <a:ext uri="{FF2B5EF4-FFF2-40B4-BE49-F238E27FC236}">
                <a16:creationId xmlns:a16="http://schemas.microsoft.com/office/drawing/2014/main" id="{6A25CC7D-C1AA-3AAE-8844-C715591A1C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952101" y="6867400"/>
            <a:ext cx="287797" cy="162000"/>
          </a:xfrm>
        </p:spPr>
        <p:txBody>
          <a:bodyPr/>
          <a:lstStyle/>
          <a:p>
            <a:r>
              <a:rPr lang="nl-NL"/>
              <a:t> </a:t>
            </a:r>
            <a:fld id="{C2375E2B-1C62-4177-9413-7A13E7F6EF8F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72637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el en object - wit/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November 2023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dirty="0"/>
              <a:t>| </a:t>
            </a:r>
            <a:fld id="{C2375E2B-1C62-4177-9413-7A13E7F6EF8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grpSp>
        <p:nvGrpSpPr>
          <p:cNvPr id="10" name="Groep 65"/>
          <p:cNvGrpSpPr/>
          <p:nvPr userDrawn="1"/>
        </p:nvGrpSpPr>
        <p:grpSpPr bwMode="black">
          <a:xfrm>
            <a:off x="0" y="0"/>
            <a:ext cx="12192000" cy="6858000"/>
            <a:chOff x="0" y="0"/>
            <a:chExt cx="9144000" cy="6858000"/>
          </a:xfrm>
          <a:solidFill>
            <a:schemeClr val="accent2"/>
          </a:solidFill>
        </p:grpSpPr>
        <p:sp>
          <p:nvSpPr>
            <p:cNvPr id="11" name="Rechthoek 66"/>
            <p:cNvSpPr/>
            <p:nvPr userDrawn="1"/>
          </p:nvSpPr>
          <p:spPr bwMode="black">
            <a:xfrm>
              <a:off x="640800" y="0"/>
              <a:ext cx="374400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12" name="Freeform 5"/>
            <p:cNvSpPr/>
            <p:nvPr userDrawn="1"/>
          </p:nvSpPr>
          <p:spPr bwMode="black">
            <a:xfrm>
              <a:off x="0" y="0"/>
              <a:ext cx="270000" cy="270000"/>
            </a:xfrm>
            <a:custGeom>
              <a:avLst/>
              <a:gdLst>
                <a:gd name="connsiteX0" fmla="*/ 0 w 270000"/>
                <a:gd name="connsiteY0" fmla="*/ 0 h 270000"/>
                <a:gd name="connsiteX1" fmla="*/ 144016 w 270000"/>
                <a:gd name="connsiteY1" fmla="*/ 0 h 270000"/>
                <a:gd name="connsiteX2" fmla="*/ 270000 w 270000"/>
                <a:gd name="connsiteY2" fmla="*/ 0 h 270000"/>
                <a:gd name="connsiteX3" fmla="*/ 270000 w 270000"/>
                <a:gd name="connsiteY3" fmla="*/ 144016 h 270000"/>
                <a:gd name="connsiteX4" fmla="*/ 144016 w 270000"/>
                <a:gd name="connsiteY4" fmla="*/ 144016 h 270000"/>
                <a:gd name="connsiteX5" fmla="*/ 144016 w 270000"/>
                <a:gd name="connsiteY5" fmla="*/ 270000 h 270000"/>
                <a:gd name="connsiteX6" fmla="*/ 0 w 270000"/>
                <a:gd name="connsiteY6" fmla="*/ 270000 h 270000"/>
                <a:gd name="connsiteX7" fmla="*/ 0 w 270000"/>
                <a:gd name="connsiteY7" fmla="*/ 144016 h 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000" h="270000">
                  <a:moveTo>
                    <a:pt x="0" y="0"/>
                  </a:moveTo>
                  <a:lnTo>
                    <a:pt x="144016" y="0"/>
                  </a:lnTo>
                  <a:lnTo>
                    <a:pt x="270000" y="0"/>
                  </a:lnTo>
                  <a:lnTo>
                    <a:pt x="270000" y="144016"/>
                  </a:lnTo>
                  <a:lnTo>
                    <a:pt x="144016" y="144016"/>
                  </a:lnTo>
                  <a:lnTo>
                    <a:pt x="144016" y="270000"/>
                  </a:lnTo>
                  <a:lnTo>
                    <a:pt x="0" y="270000"/>
                  </a:lnTo>
                  <a:lnTo>
                    <a:pt x="0" y="14401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799" dirty="0"/>
            </a:p>
          </p:txBody>
        </p:sp>
        <p:sp>
          <p:nvSpPr>
            <p:cNvPr id="13" name="Freeform 5"/>
            <p:cNvSpPr/>
            <p:nvPr userDrawn="1"/>
          </p:nvSpPr>
          <p:spPr bwMode="black">
            <a:xfrm rot="5400000">
              <a:off x="8874000" y="0"/>
              <a:ext cx="270000" cy="270000"/>
            </a:xfrm>
            <a:custGeom>
              <a:avLst/>
              <a:gdLst>
                <a:gd name="connsiteX0" fmla="*/ 0 w 270000"/>
                <a:gd name="connsiteY0" fmla="*/ 0 h 270000"/>
                <a:gd name="connsiteX1" fmla="*/ 144016 w 270000"/>
                <a:gd name="connsiteY1" fmla="*/ 0 h 270000"/>
                <a:gd name="connsiteX2" fmla="*/ 270000 w 270000"/>
                <a:gd name="connsiteY2" fmla="*/ 0 h 270000"/>
                <a:gd name="connsiteX3" fmla="*/ 270000 w 270000"/>
                <a:gd name="connsiteY3" fmla="*/ 144016 h 270000"/>
                <a:gd name="connsiteX4" fmla="*/ 144016 w 270000"/>
                <a:gd name="connsiteY4" fmla="*/ 144016 h 270000"/>
                <a:gd name="connsiteX5" fmla="*/ 144016 w 270000"/>
                <a:gd name="connsiteY5" fmla="*/ 270000 h 270000"/>
                <a:gd name="connsiteX6" fmla="*/ 0 w 270000"/>
                <a:gd name="connsiteY6" fmla="*/ 270000 h 270000"/>
                <a:gd name="connsiteX7" fmla="*/ 0 w 270000"/>
                <a:gd name="connsiteY7" fmla="*/ 144016 h 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000" h="270000">
                  <a:moveTo>
                    <a:pt x="0" y="0"/>
                  </a:moveTo>
                  <a:lnTo>
                    <a:pt x="144016" y="0"/>
                  </a:lnTo>
                  <a:lnTo>
                    <a:pt x="270000" y="0"/>
                  </a:lnTo>
                  <a:lnTo>
                    <a:pt x="270000" y="144016"/>
                  </a:lnTo>
                  <a:lnTo>
                    <a:pt x="144016" y="144016"/>
                  </a:lnTo>
                  <a:lnTo>
                    <a:pt x="144016" y="270000"/>
                  </a:lnTo>
                  <a:lnTo>
                    <a:pt x="0" y="270000"/>
                  </a:lnTo>
                  <a:lnTo>
                    <a:pt x="0" y="14401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799" dirty="0"/>
            </a:p>
          </p:txBody>
        </p:sp>
        <p:sp>
          <p:nvSpPr>
            <p:cNvPr id="14" name="Freeform 5"/>
            <p:cNvSpPr/>
            <p:nvPr userDrawn="1"/>
          </p:nvSpPr>
          <p:spPr bwMode="black">
            <a:xfrm rot="10800000">
              <a:off x="8874000" y="6588000"/>
              <a:ext cx="270000" cy="270000"/>
            </a:xfrm>
            <a:custGeom>
              <a:avLst/>
              <a:gdLst>
                <a:gd name="connsiteX0" fmla="*/ 0 w 270000"/>
                <a:gd name="connsiteY0" fmla="*/ 0 h 270000"/>
                <a:gd name="connsiteX1" fmla="*/ 144016 w 270000"/>
                <a:gd name="connsiteY1" fmla="*/ 0 h 270000"/>
                <a:gd name="connsiteX2" fmla="*/ 270000 w 270000"/>
                <a:gd name="connsiteY2" fmla="*/ 0 h 270000"/>
                <a:gd name="connsiteX3" fmla="*/ 270000 w 270000"/>
                <a:gd name="connsiteY3" fmla="*/ 144016 h 270000"/>
                <a:gd name="connsiteX4" fmla="*/ 144016 w 270000"/>
                <a:gd name="connsiteY4" fmla="*/ 144016 h 270000"/>
                <a:gd name="connsiteX5" fmla="*/ 144016 w 270000"/>
                <a:gd name="connsiteY5" fmla="*/ 270000 h 270000"/>
                <a:gd name="connsiteX6" fmla="*/ 0 w 270000"/>
                <a:gd name="connsiteY6" fmla="*/ 270000 h 270000"/>
                <a:gd name="connsiteX7" fmla="*/ 0 w 270000"/>
                <a:gd name="connsiteY7" fmla="*/ 144016 h 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000" h="270000">
                  <a:moveTo>
                    <a:pt x="0" y="0"/>
                  </a:moveTo>
                  <a:lnTo>
                    <a:pt x="144016" y="0"/>
                  </a:lnTo>
                  <a:lnTo>
                    <a:pt x="270000" y="0"/>
                  </a:lnTo>
                  <a:lnTo>
                    <a:pt x="270000" y="144016"/>
                  </a:lnTo>
                  <a:lnTo>
                    <a:pt x="144016" y="144016"/>
                  </a:lnTo>
                  <a:lnTo>
                    <a:pt x="144016" y="270000"/>
                  </a:lnTo>
                  <a:lnTo>
                    <a:pt x="0" y="270000"/>
                  </a:lnTo>
                  <a:lnTo>
                    <a:pt x="0" y="14401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799" dirty="0"/>
            </a:p>
          </p:txBody>
        </p:sp>
        <p:sp>
          <p:nvSpPr>
            <p:cNvPr id="15" name="Freeform 5"/>
            <p:cNvSpPr/>
            <p:nvPr userDrawn="1"/>
          </p:nvSpPr>
          <p:spPr bwMode="black">
            <a:xfrm rot="16200000">
              <a:off x="0" y="6588000"/>
              <a:ext cx="270000" cy="270000"/>
            </a:xfrm>
            <a:custGeom>
              <a:avLst/>
              <a:gdLst>
                <a:gd name="connsiteX0" fmla="*/ 0 w 270000"/>
                <a:gd name="connsiteY0" fmla="*/ 0 h 270000"/>
                <a:gd name="connsiteX1" fmla="*/ 144016 w 270000"/>
                <a:gd name="connsiteY1" fmla="*/ 0 h 270000"/>
                <a:gd name="connsiteX2" fmla="*/ 270000 w 270000"/>
                <a:gd name="connsiteY2" fmla="*/ 0 h 270000"/>
                <a:gd name="connsiteX3" fmla="*/ 270000 w 270000"/>
                <a:gd name="connsiteY3" fmla="*/ 144016 h 270000"/>
                <a:gd name="connsiteX4" fmla="*/ 144016 w 270000"/>
                <a:gd name="connsiteY4" fmla="*/ 144016 h 270000"/>
                <a:gd name="connsiteX5" fmla="*/ 144016 w 270000"/>
                <a:gd name="connsiteY5" fmla="*/ 270000 h 270000"/>
                <a:gd name="connsiteX6" fmla="*/ 0 w 270000"/>
                <a:gd name="connsiteY6" fmla="*/ 270000 h 270000"/>
                <a:gd name="connsiteX7" fmla="*/ 0 w 270000"/>
                <a:gd name="connsiteY7" fmla="*/ 144016 h 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000" h="270000">
                  <a:moveTo>
                    <a:pt x="0" y="0"/>
                  </a:moveTo>
                  <a:lnTo>
                    <a:pt x="144016" y="0"/>
                  </a:lnTo>
                  <a:lnTo>
                    <a:pt x="270000" y="0"/>
                  </a:lnTo>
                  <a:lnTo>
                    <a:pt x="270000" y="144016"/>
                  </a:lnTo>
                  <a:lnTo>
                    <a:pt x="144016" y="144016"/>
                  </a:lnTo>
                  <a:lnTo>
                    <a:pt x="144016" y="270000"/>
                  </a:lnTo>
                  <a:lnTo>
                    <a:pt x="0" y="270000"/>
                  </a:lnTo>
                  <a:lnTo>
                    <a:pt x="0" y="14401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799" dirty="0"/>
            </a:p>
          </p:txBody>
        </p:sp>
        <p:sp>
          <p:nvSpPr>
            <p:cNvPr id="16" name="Rechthoek 71"/>
            <p:cNvSpPr/>
            <p:nvPr userDrawn="1"/>
          </p:nvSpPr>
          <p:spPr bwMode="black">
            <a:xfrm>
              <a:off x="1390320" y="0"/>
              <a:ext cx="374400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17" name="Rechthoek 72"/>
            <p:cNvSpPr/>
            <p:nvPr userDrawn="1"/>
          </p:nvSpPr>
          <p:spPr bwMode="black">
            <a:xfrm>
              <a:off x="2139840" y="0"/>
              <a:ext cx="374400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18" name="Rechthoek 73"/>
            <p:cNvSpPr/>
            <p:nvPr userDrawn="1"/>
          </p:nvSpPr>
          <p:spPr bwMode="black">
            <a:xfrm>
              <a:off x="2889360" y="0"/>
              <a:ext cx="374400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19" name="Rechthoek 74"/>
            <p:cNvSpPr/>
            <p:nvPr userDrawn="1"/>
          </p:nvSpPr>
          <p:spPr bwMode="black">
            <a:xfrm>
              <a:off x="3638880" y="0"/>
              <a:ext cx="374400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20" name="Rechthoek 75"/>
            <p:cNvSpPr/>
            <p:nvPr userDrawn="1"/>
          </p:nvSpPr>
          <p:spPr bwMode="black">
            <a:xfrm>
              <a:off x="4388400" y="0"/>
              <a:ext cx="374400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21" name="Rechthoek 76"/>
            <p:cNvSpPr/>
            <p:nvPr userDrawn="1"/>
          </p:nvSpPr>
          <p:spPr bwMode="black">
            <a:xfrm>
              <a:off x="5137920" y="0"/>
              <a:ext cx="374400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22" name="Rechthoek 77"/>
            <p:cNvSpPr/>
            <p:nvPr userDrawn="1"/>
          </p:nvSpPr>
          <p:spPr bwMode="black">
            <a:xfrm>
              <a:off x="5887440" y="0"/>
              <a:ext cx="374400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23" name="Rechthoek 78"/>
            <p:cNvSpPr/>
            <p:nvPr userDrawn="1"/>
          </p:nvSpPr>
          <p:spPr bwMode="black">
            <a:xfrm>
              <a:off x="6636960" y="0"/>
              <a:ext cx="374400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24" name="Rechthoek 79"/>
            <p:cNvSpPr/>
            <p:nvPr userDrawn="1"/>
          </p:nvSpPr>
          <p:spPr bwMode="black">
            <a:xfrm>
              <a:off x="7386480" y="0"/>
              <a:ext cx="374400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25" name="Rechthoek 80"/>
            <p:cNvSpPr/>
            <p:nvPr userDrawn="1"/>
          </p:nvSpPr>
          <p:spPr bwMode="black">
            <a:xfrm>
              <a:off x="8136000" y="0"/>
              <a:ext cx="374400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26" name="Rechthoek 81"/>
            <p:cNvSpPr/>
            <p:nvPr userDrawn="1"/>
          </p:nvSpPr>
          <p:spPr bwMode="black">
            <a:xfrm>
              <a:off x="0" y="640800"/>
              <a:ext cx="144000" cy="370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27" name="Rechthoek 82"/>
            <p:cNvSpPr/>
            <p:nvPr userDrawn="1"/>
          </p:nvSpPr>
          <p:spPr bwMode="black">
            <a:xfrm>
              <a:off x="0" y="1384457"/>
              <a:ext cx="144000" cy="370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28" name="Rechthoek 83"/>
            <p:cNvSpPr/>
            <p:nvPr userDrawn="1"/>
          </p:nvSpPr>
          <p:spPr bwMode="black">
            <a:xfrm>
              <a:off x="0" y="2128114"/>
              <a:ext cx="144000" cy="370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29" name="Rechthoek 84"/>
            <p:cNvSpPr/>
            <p:nvPr userDrawn="1"/>
          </p:nvSpPr>
          <p:spPr bwMode="black">
            <a:xfrm>
              <a:off x="0" y="2871771"/>
              <a:ext cx="144000" cy="370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30" name="Rechthoek 85"/>
            <p:cNvSpPr/>
            <p:nvPr userDrawn="1"/>
          </p:nvSpPr>
          <p:spPr bwMode="black">
            <a:xfrm>
              <a:off x="0" y="3615428"/>
              <a:ext cx="144000" cy="370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31" name="Rechthoek 86"/>
            <p:cNvSpPr/>
            <p:nvPr userDrawn="1"/>
          </p:nvSpPr>
          <p:spPr bwMode="black">
            <a:xfrm>
              <a:off x="0" y="4359085"/>
              <a:ext cx="144000" cy="370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32" name="Rechthoek 87"/>
            <p:cNvSpPr/>
            <p:nvPr userDrawn="1"/>
          </p:nvSpPr>
          <p:spPr bwMode="black">
            <a:xfrm>
              <a:off x="0" y="5102742"/>
              <a:ext cx="144000" cy="370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33" name="Rechthoek 88"/>
            <p:cNvSpPr/>
            <p:nvPr userDrawn="1"/>
          </p:nvSpPr>
          <p:spPr bwMode="black">
            <a:xfrm>
              <a:off x="0" y="5846400"/>
              <a:ext cx="144000" cy="370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34" name="Rechthoek 89"/>
            <p:cNvSpPr/>
            <p:nvPr userDrawn="1"/>
          </p:nvSpPr>
          <p:spPr bwMode="black">
            <a:xfrm>
              <a:off x="9000000" y="640800"/>
              <a:ext cx="144000" cy="370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35" name="Rechthoek 90"/>
            <p:cNvSpPr/>
            <p:nvPr userDrawn="1"/>
          </p:nvSpPr>
          <p:spPr bwMode="black">
            <a:xfrm>
              <a:off x="9000000" y="1384457"/>
              <a:ext cx="144000" cy="370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36" name="Rechthoek 91"/>
            <p:cNvSpPr/>
            <p:nvPr userDrawn="1"/>
          </p:nvSpPr>
          <p:spPr bwMode="black">
            <a:xfrm>
              <a:off x="9000000" y="2128114"/>
              <a:ext cx="144000" cy="370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37" name="Rechthoek 92"/>
            <p:cNvSpPr/>
            <p:nvPr userDrawn="1"/>
          </p:nvSpPr>
          <p:spPr bwMode="black">
            <a:xfrm>
              <a:off x="9000000" y="2871771"/>
              <a:ext cx="144000" cy="370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38" name="Rechthoek 93"/>
            <p:cNvSpPr/>
            <p:nvPr userDrawn="1"/>
          </p:nvSpPr>
          <p:spPr bwMode="black">
            <a:xfrm>
              <a:off x="9000000" y="3615428"/>
              <a:ext cx="144000" cy="370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39" name="Rechthoek 94"/>
            <p:cNvSpPr/>
            <p:nvPr userDrawn="1"/>
          </p:nvSpPr>
          <p:spPr bwMode="black">
            <a:xfrm>
              <a:off x="9000000" y="4359085"/>
              <a:ext cx="144000" cy="370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40" name="Rechthoek 95"/>
            <p:cNvSpPr/>
            <p:nvPr userDrawn="1"/>
          </p:nvSpPr>
          <p:spPr bwMode="black">
            <a:xfrm>
              <a:off x="9000000" y="5102742"/>
              <a:ext cx="144000" cy="370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41" name="Rechthoek 96"/>
            <p:cNvSpPr/>
            <p:nvPr userDrawn="1"/>
          </p:nvSpPr>
          <p:spPr bwMode="black">
            <a:xfrm>
              <a:off x="9000000" y="5846400"/>
              <a:ext cx="144000" cy="370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42" name="Rechthoek 97"/>
            <p:cNvSpPr/>
            <p:nvPr userDrawn="1"/>
          </p:nvSpPr>
          <p:spPr bwMode="black">
            <a:xfrm>
              <a:off x="640800" y="6713984"/>
              <a:ext cx="374400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43" name="Rechthoek 98"/>
            <p:cNvSpPr/>
            <p:nvPr userDrawn="1"/>
          </p:nvSpPr>
          <p:spPr bwMode="black">
            <a:xfrm>
              <a:off x="1390320" y="6713984"/>
              <a:ext cx="374400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44" name="Rechthoek 99"/>
            <p:cNvSpPr/>
            <p:nvPr userDrawn="1"/>
          </p:nvSpPr>
          <p:spPr bwMode="black">
            <a:xfrm>
              <a:off x="2139840" y="6713984"/>
              <a:ext cx="374400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45" name="Rechthoek 100"/>
            <p:cNvSpPr/>
            <p:nvPr userDrawn="1"/>
          </p:nvSpPr>
          <p:spPr bwMode="black">
            <a:xfrm>
              <a:off x="2889360" y="6713984"/>
              <a:ext cx="374400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46" name="Rechthoek 101"/>
            <p:cNvSpPr/>
            <p:nvPr userDrawn="1"/>
          </p:nvSpPr>
          <p:spPr bwMode="black">
            <a:xfrm>
              <a:off x="3638880" y="6713984"/>
              <a:ext cx="374400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47" name="Rechthoek 102"/>
            <p:cNvSpPr/>
            <p:nvPr userDrawn="1"/>
          </p:nvSpPr>
          <p:spPr bwMode="black">
            <a:xfrm>
              <a:off x="4388400" y="6713984"/>
              <a:ext cx="374400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48" name="Rechthoek 103"/>
            <p:cNvSpPr/>
            <p:nvPr userDrawn="1"/>
          </p:nvSpPr>
          <p:spPr bwMode="black">
            <a:xfrm>
              <a:off x="5137920" y="6713984"/>
              <a:ext cx="374400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49" name="Rechthoek 104"/>
            <p:cNvSpPr/>
            <p:nvPr userDrawn="1"/>
          </p:nvSpPr>
          <p:spPr bwMode="black">
            <a:xfrm>
              <a:off x="5887440" y="6713984"/>
              <a:ext cx="374400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50" name="Rechthoek 105"/>
            <p:cNvSpPr/>
            <p:nvPr userDrawn="1"/>
          </p:nvSpPr>
          <p:spPr bwMode="black">
            <a:xfrm>
              <a:off x="6636960" y="6713984"/>
              <a:ext cx="374400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51" name="Rechthoek 106"/>
            <p:cNvSpPr/>
            <p:nvPr userDrawn="1"/>
          </p:nvSpPr>
          <p:spPr bwMode="black">
            <a:xfrm>
              <a:off x="7386480" y="6713984"/>
              <a:ext cx="374400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52" name="Rechthoek 107"/>
            <p:cNvSpPr/>
            <p:nvPr userDrawn="1"/>
          </p:nvSpPr>
          <p:spPr bwMode="black">
            <a:xfrm>
              <a:off x="8136000" y="6713984"/>
              <a:ext cx="374400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</p:grpSp>
    </p:spTree>
    <p:extLst>
      <p:ext uri="{BB962C8B-B14F-4D97-AF65-F5344CB8AC3E}">
        <p14:creationId xmlns:p14="http://schemas.microsoft.com/office/powerpoint/2010/main" val="28539708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co log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57F4E36-78AF-3D71-5002-94494A1A7E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" y="0"/>
            <a:ext cx="12190349" cy="68580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74A482C6-5496-7618-0A39-87BAAD91AC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3916" y="1071759"/>
            <a:ext cx="10908759" cy="1583336"/>
          </a:xfrm>
        </p:spPr>
        <p:txBody>
          <a:bodyPr anchor="b" anchorCtr="0">
            <a:noAutofit/>
          </a:bodyPr>
          <a:lstStyle>
            <a:lvl1pPr algn="l">
              <a:defRPr sz="2399">
                <a:solidFill>
                  <a:schemeClr val="accent1"/>
                </a:solidFill>
              </a:defRPr>
            </a:lvl1pPr>
          </a:lstStyle>
          <a:p>
            <a:r>
              <a:rPr lang="nl-NL"/>
              <a:t>Titel</a:t>
            </a:r>
            <a:endParaRPr lang="nl-NL" dirty="0"/>
          </a:p>
        </p:txBody>
      </p:sp>
      <p:sp>
        <p:nvSpPr>
          <p:cNvPr id="15" name="Ondertitel 2">
            <a:extLst>
              <a:ext uri="{FF2B5EF4-FFF2-40B4-BE49-F238E27FC236}">
                <a16:creationId xmlns:a16="http://schemas.microsoft.com/office/drawing/2014/main" id="{9C4F8954-CCED-2828-C1E1-C0F3148E5F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0680" y="2679884"/>
            <a:ext cx="10908759" cy="558000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799">
                <a:solidFill>
                  <a:schemeClr val="tx1"/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Tekst</a:t>
            </a:r>
          </a:p>
        </p:txBody>
      </p:sp>
      <p:sp>
        <p:nvSpPr>
          <p:cNvPr id="16" name="Tijdelijke aanduiding voor datum 11">
            <a:extLst>
              <a:ext uri="{FF2B5EF4-FFF2-40B4-BE49-F238E27FC236}">
                <a16:creationId xmlns:a16="http://schemas.microsoft.com/office/drawing/2014/main" id="{2A8E6056-8D14-F359-11D9-C372F35F1C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633" y="6867817"/>
            <a:ext cx="1439625" cy="161583"/>
          </a:xfrm>
        </p:spPr>
        <p:txBody>
          <a:bodyPr/>
          <a:lstStyle/>
          <a:p>
            <a:r>
              <a:rPr lang="nl-NL"/>
              <a:t>November 2023</a:t>
            </a:r>
            <a:endParaRPr lang="nl-NL" dirty="0"/>
          </a:p>
        </p:txBody>
      </p:sp>
      <p:sp>
        <p:nvSpPr>
          <p:cNvPr id="17" name="Tijdelijke aanduiding voor dianummer 12">
            <a:extLst>
              <a:ext uri="{FF2B5EF4-FFF2-40B4-BE49-F238E27FC236}">
                <a16:creationId xmlns:a16="http://schemas.microsoft.com/office/drawing/2014/main" id="{86867F07-41E5-E137-FDBC-B4BEF15E36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952101" y="6867400"/>
            <a:ext cx="287797" cy="162000"/>
          </a:xfrm>
        </p:spPr>
        <p:txBody>
          <a:bodyPr/>
          <a:lstStyle/>
          <a:p>
            <a:fld id="{C2375E2B-1C62-4177-9413-7A13E7F6EF8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8" name="Tijdelijke aanduiding voor voettekst 13">
            <a:extLst>
              <a:ext uri="{FF2B5EF4-FFF2-40B4-BE49-F238E27FC236}">
                <a16:creationId xmlns:a16="http://schemas.microsoft.com/office/drawing/2014/main" id="{59131E86-D3F2-89DF-D2FC-2391ABAF301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59438" y="6867400"/>
            <a:ext cx="7871150" cy="162000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319904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co log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BED3F54-2FF5-B569-EB21-ADB58955BB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3" y="10772"/>
            <a:ext cx="12192000" cy="6856629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ctrTitle" hasCustomPrompt="1"/>
          </p:nvPr>
        </p:nvSpPr>
        <p:spPr>
          <a:xfrm>
            <a:off x="527382" y="1071759"/>
            <a:ext cx="10908759" cy="1583336"/>
          </a:xfrm>
        </p:spPr>
        <p:txBody>
          <a:bodyPr anchor="b" anchorCtr="0">
            <a:noAutofit/>
          </a:bodyPr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  <a:r>
              <a:rPr lang="nl-NL"/>
              <a:t>	</a:t>
            </a:r>
            <a:endParaRPr lang="nl-NL" dirty="0"/>
          </a:p>
        </p:txBody>
      </p:sp>
      <p:sp>
        <p:nvSpPr>
          <p:cNvPr id="11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59850" y="2679884"/>
            <a:ext cx="10908759" cy="558000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Tekst</a:t>
            </a:r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November 2023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1"/>
          </p:nvPr>
        </p:nvSpPr>
        <p:spPr>
          <a:xfrm>
            <a:off x="5904000" y="6867400"/>
            <a:ext cx="384000" cy="162000"/>
          </a:xfrm>
        </p:spPr>
        <p:txBody>
          <a:bodyPr/>
          <a:lstStyle/>
          <a:p>
            <a:fld id="{C2375E2B-1C62-4177-9413-7A13E7F6EF8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9704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Blanco log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BED3F54-2FF5-B569-EB21-ADB58955BB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3" y="10772"/>
            <a:ext cx="12192000" cy="6856629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ctrTitle" hasCustomPrompt="1"/>
          </p:nvPr>
        </p:nvSpPr>
        <p:spPr>
          <a:xfrm>
            <a:off x="527382" y="1071759"/>
            <a:ext cx="10908759" cy="1583336"/>
          </a:xfrm>
        </p:spPr>
        <p:txBody>
          <a:bodyPr anchor="b" anchorCtr="0">
            <a:noAutofit/>
          </a:bodyPr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  <a:r>
              <a:rPr lang="nl-NL"/>
              <a:t>	</a:t>
            </a:r>
            <a:endParaRPr lang="nl-NL" dirty="0"/>
          </a:p>
        </p:txBody>
      </p:sp>
      <p:sp>
        <p:nvSpPr>
          <p:cNvPr id="11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59850" y="2679884"/>
            <a:ext cx="10908759" cy="558000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Tekst</a:t>
            </a:r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November 2023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1"/>
          </p:nvPr>
        </p:nvSpPr>
        <p:spPr>
          <a:xfrm>
            <a:off x="5904000" y="6867400"/>
            <a:ext cx="384000" cy="162000"/>
          </a:xfrm>
        </p:spPr>
        <p:txBody>
          <a:bodyPr/>
          <a:lstStyle/>
          <a:p>
            <a:fld id="{C2375E2B-1C62-4177-9413-7A13E7F6EF8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518615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Blanco log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BED3F54-2FF5-B569-EB21-ADB58955BB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3" y="10772"/>
            <a:ext cx="12192000" cy="6856629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ctrTitle" hasCustomPrompt="1"/>
          </p:nvPr>
        </p:nvSpPr>
        <p:spPr>
          <a:xfrm>
            <a:off x="527382" y="1071759"/>
            <a:ext cx="10908759" cy="1583336"/>
          </a:xfrm>
        </p:spPr>
        <p:txBody>
          <a:bodyPr anchor="b" anchorCtr="0">
            <a:noAutofit/>
          </a:bodyPr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  <a:r>
              <a:rPr lang="nl-NL"/>
              <a:t>	</a:t>
            </a:r>
            <a:endParaRPr lang="nl-NL" dirty="0"/>
          </a:p>
        </p:txBody>
      </p:sp>
      <p:sp>
        <p:nvSpPr>
          <p:cNvPr id="11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59850" y="2679884"/>
            <a:ext cx="10908759" cy="558000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Tekst</a:t>
            </a:r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November 2023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1"/>
          </p:nvPr>
        </p:nvSpPr>
        <p:spPr>
          <a:xfrm>
            <a:off x="5904000" y="6867400"/>
            <a:ext cx="384000" cy="162000"/>
          </a:xfrm>
        </p:spPr>
        <p:txBody>
          <a:bodyPr/>
          <a:lstStyle/>
          <a:p>
            <a:fld id="{C2375E2B-1C62-4177-9413-7A13E7F6EF8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8079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A5EB3-CD5C-419F-4DCD-05C74C331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0FDF64-F5A8-E236-7A0C-5341582B2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29A76-7E94-0942-EA92-BDE3E3553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November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80988-7C8C-8FE6-5C13-D9312AAE3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1BE6D-6965-5D20-AA46-2EC8001F4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9385-0820-4C45-AC35-87AF178C9E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533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Blanco log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BED3F54-2FF5-B569-EB21-ADB58955BB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3" y="10772"/>
            <a:ext cx="12192000" cy="6856629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ctrTitle" hasCustomPrompt="1"/>
          </p:nvPr>
        </p:nvSpPr>
        <p:spPr>
          <a:xfrm>
            <a:off x="527382" y="1071759"/>
            <a:ext cx="10908759" cy="1583336"/>
          </a:xfrm>
        </p:spPr>
        <p:txBody>
          <a:bodyPr anchor="b" anchorCtr="0">
            <a:noAutofit/>
          </a:bodyPr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  <a:r>
              <a:rPr lang="nl-NL"/>
              <a:t>	</a:t>
            </a:r>
            <a:endParaRPr lang="nl-NL" dirty="0"/>
          </a:p>
        </p:txBody>
      </p:sp>
      <p:sp>
        <p:nvSpPr>
          <p:cNvPr id="11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59850" y="2679884"/>
            <a:ext cx="10908759" cy="558000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Tekst</a:t>
            </a:r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November 2023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1"/>
          </p:nvPr>
        </p:nvSpPr>
        <p:spPr>
          <a:xfrm>
            <a:off x="5904000" y="6867400"/>
            <a:ext cx="384000" cy="162000"/>
          </a:xfrm>
        </p:spPr>
        <p:txBody>
          <a:bodyPr/>
          <a:lstStyle/>
          <a:p>
            <a:fld id="{C2375E2B-1C62-4177-9413-7A13E7F6EF8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5760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F746E-BCB9-F495-F6B1-B25790803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33C12-1AB8-4940-001D-8A987D380A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6227B-929A-9F8E-E509-6ABC93B546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EC7463-030B-92A2-705E-036649A09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November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09177D-C923-4837-975F-F74647266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FC5A8F-16DA-E5EC-ADF2-8A00E7BE6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9385-0820-4C45-AC35-87AF178C9E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3148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C47F2-74C9-4ACC-0C82-D43775CE9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9E27A-E8E5-AC1F-71AF-7D352E535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76E42E-DB23-ADDE-1502-CB1D03977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DE3F04-7699-04E3-0D6A-1060740066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14CF80-9024-6ECA-BE5D-CAC2B91A5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9156A0-75E8-A9CA-A531-8B9216373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November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FB4201-93ED-B340-EE90-4F5EF91B0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26206A-C627-69FD-5C1F-3BA72F4F8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9385-0820-4C45-AC35-87AF178C9E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368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4D18F-A313-4286-B5F1-828D047F3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FC3404-538A-5660-E5A7-B95C62E04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November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E546FC-C2F9-B680-194B-A309B2242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7F7F8D-0FD2-A335-2C6C-58598F364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9385-0820-4C45-AC35-87AF178C9E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9378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D41E9B-6BEF-A02F-7C9C-A20FC7B20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November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2F7A9-3C15-5D8B-E36E-E772F153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0018E-7804-F6E7-5C0D-972AB891D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9385-0820-4C45-AC35-87AF178C9E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8438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F8436-1DE2-984B-028C-BD83EC0BB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25F70-2B69-D4EC-63EE-90CA7B116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F72F07-053D-FDA7-959D-0EA6DE0BAB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16B85F-0C5E-682D-3E2B-05B1FD394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November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FA92E-FDDD-4E7C-BD67-1A9CC8234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508690-F2B9-0DB2-C4FF-477FC0B0B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9385-0820-4C45-AC35-87AF178C9E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1999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E5C47-2BEF-3BB0-781A-AC211C69A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A5BE61-2E79-6548-50C0-8150B3907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D700A-1CB2-44EC-E848-6411B27C7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2FDC6F-7E0B-7D42-853D-A84D925A1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November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3B883-5CAD-3A63-AC50-738D32654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E83C05-0D2C-EA79-2359-515E8179B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9385-0820-4C45-AC35-87AF178C9E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884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E62C48-55E9-EBB2-0DBA-4D73C326E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47C2B-4CED-4937-3713-E846C1356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510A4-CAEE-67A9-DD7A-C308015FE3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November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1C308-92D7-E63D-ACE4-2EA6E9AEBD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C3D68-32A2-469A-E4FF-40A90705FD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89385-0820-4C45-AC35-87AF178C9E41}" type="slidenum">
              <a:rPr lang="nl-NL" smtClean="0"/>
              <a:t>‹nr.›</a:t>
            </a:fld>
            <a:endParaRPr lang="nl-NL"/>
          </a:p>
        </p:txBody>
      </p:sp>
      <p:pic>
        <p:nvPicPr>
          <p:cNvPr id="3074" name="Picture 2" descr="Koning Willem I College gaat voor een arbeidsmarkt die in balans is">
            <a:extLst>
              <a:ext uri="{FF2B5EF4-FFF2-40B4-BE49-F238E27FC236}">
                <a16:creationId xmlns:a16="http://schemas.microsoft.com/office/drawing/2014/main" id="{AAEC8D14-33D4-881E-64DB-FD2AAA90FC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927" y="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25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40632" y="367145"/>
            <a:ext cx="10908759" cy="98488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 dirty="0"/>
              <a:t>Klik om de stijl </a:t>
            </a:r>
            <a:r>
              <a:rPr lang="nl-NL"/>
              <a:t>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40632" y="1690934"/>
            <a:ext cx="10908759" cy="4525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/>
              <a:t>Negende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40633" y="6867817"/>
            <a:ext cx="1439625" cy="1615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nl-NL"/>
              <a:t>November 2023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59438" y="6867400"/>
            <a:ext cx="7871150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952101" y="6867400"/>
            <a:ext cx="287797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C2375E2B-1C62-4177-9413-7A13E7F6EF8F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84062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</p:sldLayoutIdLst>
  <p:hf hdr="0" ftr="0" dt="0"/>
  <p:txStyles>
    <p:titleStyle>
      <a:lvl1pPr algn="ctr" defTabSz="914126" rtl="0" eaLnBrk="1" latinLnBrk="0" hangingPunct="1">
        <a:spcBef>
          <a:spcPct val="0"/>
        </a:spcBef>
        <a:buNone/>
        <a:defRPr sz="3199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126" rtl="0" eaLnBrk="1" latinLnBrk="0" hangingPunct="1">
        <a:spcBef>
          <a:spcPts val="600"/>
        </a:spcBef>
        <a:buFont typeface="Arial" panose="020B0604020202020204" pitchFamily="34" charset="0"/>
        <a:buChar char="​"/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287914" indent="-287914" algn="l" defTabSz="914126" rtl="0" eaLnBrk="1" latinLnBrk="0" hangingPunct="1">
        <a:spcBef>
          <a:spcPts val="6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575827" indent="-287914" algn="l" defTabSz="914126" rtl="0" eaLnBrk="1" latinLnBrk="0" hangingPunct="1">
        <a:spcBef>
          <a:spcPts val="600"/>
        </a:spcBef>
        <a:buFont typeface="Arial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863741" indent="-287914" algn="l" defTabSz="914126" rtl="0" eaLnBrk="1" latinLnBrk="0" hangingPunct="1">
        <a:spcBef>
          <a:spcPts val="6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151654" indent="-287914" algn="l" defTabSz="914126" rtl="0" eaLnBrk="1" latinLnBrk="0" hangingPunct="1">
        <a:spcBef>
          <a:spcPts val="600"/>
        </a:spcBef>
        <a:buFont typeface="Arial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1439568" indent="-287914" algn="l" defTabSz="914126" rtl="0" eaLnBrk="1" latinLnBrk="0" hangingPunct="1">
        <a:spcBef>
          <a:spcPts val="6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1727482" indent="-287914" algn="l" defTabSz="914126" rtl="0" eaLnBrk="1" latinLnBrk="0" hangingPunct="1">
        <a:spcBef>
          <a:spcPts val="600"/>
        </a:spcBef>
        <a:buFont typeface="Arial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2015395" indent="-287914" algn="l" defTabSz="914126" rtl="0" eaLnBrk="1" latinLnBrk="0" hangingPunct="1">
        <a:spcBef>
          <a:spcPts val="6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2303309" indent="-287914" algn="l" defTabSz="914126" rtl="0" eaLnBrk="1" latinLnBrk="0" hangingPunct="1">
        <a:spcBef>
          <a:spcPts val="600"/>
        </a:spcBef>
        <a:buFont typeface="Arial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paircafe.org/strijkijzer-kapot-repair-cafe-repareert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ifixit.co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652CDC2-6450-B507-21AA-6AD9A839B4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375E2B-1C62-4177-9413-7A13E7F6EF8F}" type="slidenum">
              <a:rPr lang="nl-NL" smtClean="0"/>
              <a:pPr/>
              <a:t>1</a:t>
            </a:fld>
            <a:endParaRPr lang="nl-NL" dirty="0"/>
          </a:p>
        </p:txBody>
      </p:sp>
      <p:pic>
        <p:nvPicPr>
          <p:cNvPr id="9" name="Afbeelding 8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03217A35-AAF9-E085-5C0D-39D43D75E2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70"/>
          <a:stretch/>
        </p:blipFill>
        <p:spPr>
          <a:xfrm>
            <a:off x="1765878" y="1858901"/>
            <a:ext cx="5378627" cy="326518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ABFA980-7AC9-7EDB-3E85-B1DBDDFD2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116" y="1856025"/>
            <a:ext cx="3262312" cy="3262312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C826CDB0-C5F3-8683-F281-E3337DDEE3B0}"/>
              </a:ext>
            </a:extLst>
          </p:cNvPr>
          <p:cNvSpPr txBox="1"/>
          <p:nvPr/>
        </p:nvSpPr>
        <p:spPr>
          <a:xfrm>
            <a:off x="1765878" y="5752761"/>
            <a:ext cx="794171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Repareren is ouderwets </a:t>
            </a:r>
            <a:endParaRPr lang="nl-NL" sz="4000" b="1" dirty="0">
              <a:solidFill>
                <a:schemeClr val="bg1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4B5E902-9AC3-A131-1342-B6A355C7A24A}"/>
              </a:ext>
            </a:extLst>
          </p:cNvPr>
          <p:cNvSpPr txBox="1"/>
          <p:nvPr/>
        </p:nvSpPr>
        <p:spPr>
          <a:xfrm>
            <a:off x="9888233" y="5875871"/>
            <a:ext cx="151163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Paul Bekkers</a:t>
            </a:r>
          </a:p>
        </p:txBody>
      </p:sp>
    </p:spTree>
    <p:extLst>
      <p:ext uri="{BB962C8B-B14F-4D97-AF65-F5344CB8AC3E}">
        <p14:creationId xmlns:p14="http://schemas.microsoft.com/office/powerpoint/2010/main" val="220732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DA0D13-A103-E1EC-354F-B8D0245EC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256" y="1127177"/>
            <a:ext cx="10908759" cy="646205"/>
          </a:xfrm>
        </p:spPr>
        <p:txBody>
          <a:bodyPr/>
          <a:lstStyle/>
          <a:p>
            <a:r>
              <a:rPr lang="nl-NL" sz="3200" dirty="0"/>
              <a:t>“Hij doet ‘t niet!!”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B11061-A8B4-1DDE-92B1-A01A38DC09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375E2B-1C62-4177-9413-7A13E7F6EF8F}" type="slidenum">
              <a:rPr lang="nl-NL" smtClean="0"/>
              <a:pPr/>
              <a:t>10</a:t>
            </a:fld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A48B447-82E4-5029-FA97-15DBE10E26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256" y="1816238"/>
            <a:ext cx="11263042" cy="788939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Tja, en dan…???</a:t>
            </a:r>
            <a:endParaRPr lang="nl-NL" sz="200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30 minuten eerder klaar met strijken">
            <a:extLst>
              <a:ext uri="{FF2B5EF4-FFF2-40B4-BE49-F238E27FC236}">
                <a16:creationId xmlns:a16="http://schemas.microsoft.com/office/drawing/2014/main" id="{5A535CF5-9BCA-70C1-8C6F-461DDD7F3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811" y="2133955"/>
            <a:ext cx="5014823" cy="303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BFB01692-30AB-9880-C339-648070CCC659}"/>
              </a:ext>
            </a:extLst>
          </p:cNvPr>
          <p:cNvSpPr txBox="1">
            <a:spLocks/>
          </p:cNvSpPr>
          <p:nvPr/>
        </p:nvSpPr>
        <p:spPr>
          <a:xfrm>
            <a:off x="775971" y="5499426"/>
            <a:ext cx="10291719" cy="64620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126" rtl="0" eaLnBrk="1" latinLnBrk="0" hangingPunct="1">
              <a:spcBef>
                <a:spcPct val="0"/>
              </a:spcBef>
              <a:buNone/>
              <a:defRPr sz="2399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solidFill>
                  <a:schemeClr val="accent2">
                    <a:lumMod val="75000"/>
                  </a:schemeClr>
                </a:solidFill>
              </a:rPr>
              <a:t>En dan… hoe krijg ik het apparaat open?? </a:t>
            </a:r>
            <a:r>
              <a:rPr lang="nl-NL" sz="2000">
                <a:solidFill>
                  <a:schemeClr val="accent2">
                    <a:lumMod val="75000"/>
                  </a:schemeClr>
                </a:solidFill>
              </a:rPr>
              <a:t>Zonder schade!!</a:t>
            </a:r>
            <a:endParaRPr lang="nl-NL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6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DA0D13-A103-E1EC-354F-B8D0245EC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256" y="1127177"/>
            <a:ext cx="10908759" cy="646205"/>
          </a:xfrm>
        </p:spPr>
        <p:txBody>
          <a:bodyPr/>
          <a:lstStyle/>
          <a:p>
            <a:r>
              <a:rPr lang="nl-NL" sz="3200" dirty="0"/>
              <a:t>“Hij doet ‘t niet!!”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B11061-A8B4-1DDE-92B1-A01A38DC09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375E2B-1C62-4177-9413-7A13E7F6EF8F}" type="slidenum">
              <a:rPr lang="nl-NL" smtClean="0"/>
              <a:pPr/>
              <a:t>11</a:t>
            </a:fld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A48B447-82E4-5029-FA97-15DBE10E26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256" y="1816238"/>
            <a:ext cx="11263042" cy="788939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Tja, en dan…???</a:t>
            </a:r>
            <a:endParaRPr lang="nl-NL" sz="200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535CF5-9BCA-70C1-8C6F-461DDD7F3D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8"/>
          <a:stretch/>
        </p:blipFill>
        <p:spPr bwMode="auto">
          <a:xfrm rot="5400000">
            <a:off x="2508194" y="2448059"/>
            <a:ext cx="3574979" cy="231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BFB01692-30AB-9880-C339-648070CCC659}"/>
              </a:ext>
            </a:extLst>
          </p:cNvPr>
          <p:cNvSpPr txBox="1">
            <a:spLocks/>
          </p:cNvSpPr>
          <p:nvPr/>
        </p:nvSpPr>
        <p:spPr>
          <a:xfrm>
            <a:off x="775971" y="5499426"/>
            <a:ext cx="10291719" cy="64620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126" rtl="0" eaLnBrk="1" latinLnBrk="0" hangingPunct="1">
              <a:spcBef>
                <a:spcPct val="0"/>
              </a:spcBef>
              <a:buNone/>
              <a:defRPr sz="2399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solidFill>
                  <a:schemeClr val="accent2">
                    <a:lumMod val="75000"/>
                  </a:schemeClr>
                </a:solidFill>
              </a:rPr>
              <a:t>Waar zitten de schroef-, lijm- of kliksluitingen??</a:t>
            </a:r>
          </a:p>
        </p:txBody>
      </p:sp>
      <p:pic>
        <p:nvPicPr>
          <p:cNvPr id="8" name="Afbeelding 7" descr="Afbeelding met Huishoudelijk apparaat, overdekt, apparaat, blauw&#10;&#10;Automatisch gegenereerde beschrijving">
            <a:extLst>
              <a:ext uri="{FF2B5EF4-FFF2-40B4-BE49-F238E27FC236}">
                <a16:creationId xmlns:a16="http://schemas.microsoft.com/office/drawing/2014/main" id="{28F64323-C6E3-4958-DBB4-FA2706C1AB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" r="41631"/>
          <a:stretch/>
        </p:blipFill>
        <p:spPr>
          <a:xfrm rot="5400000">
            <a:off x="6306984" y="1749152"/>
            <a:ext cx="3580812" cy="371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8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DA0D13-A103-E1EC-354F-B8D0245EC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256" y="1127177"/>
            <a:ext cx="10908759" cy="646205"/>
          </a:xfrm>
        </p:spPr>
        <p:txBody>
          <a:bodyPr/>
          <a:lstStyle/>
          <a:p>
            <a:r>
              <a:rPr lang="nl-NL" sz="3200" dirty="0"/>
              <a:t>Eindelijk open!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B11061-A8B4-1DDE-92B1-A01A38DC09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375E2B-1C62-4177-9413-7A13E7F6EF8F}" type="slidenum">
              <a:rPr lang="nl-NL" smtClean="0"/>
              <a:pPr/>
              <a:t>12</a:t>
            </a:fld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A48B447-82E4-5029-FA97-15DBE10E26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256" y="1816238"/>
            <a:ext cx="11263042" cy="788939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Tja, en dan…???</a:t>
            </a:r>
            <a:endParaRPr lang="nl-NL" sz="200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BFB01692-30AB-9880-C339-648070CCC659}"/>
              </a:ext>
            </a:extLst>
          </p:cNvPr>
          <p:cNvSpPr txBox="1">
            <a:spLocks/>
          </p:cNvSpPr>
          <p:nvPr/>
        </p:nvSpPr>
        <p:spPr>
          <a:xfrm>
            <a:off x="775971" y="5499426"/>
            <a:ext cx="10291719" cy="64620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126" rtl="0" eaLnBrk="1" latinLnBrk="0" hangingPunct="1">
              <a:spcBef>
                <a:spcPct val="0"/>
              </a:spcBef>
              <a:buNone/>
              <a:defRPr sz="2399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solidFill>
                  <a:schemeClr val="accent2">
                    <a:lumMod val="75000"/>
                  </a:schemeClr>
                </a:solidFill>
              </a:rPr>
              <a:t>Wat is nu wat en waarvoor dient het???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DF5BCA7-26FB-E20D-675B-22EF2FC65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068" y="1074897"/>
            <a:ext cx="7860046" cy="442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1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DA0D13-A103-E1EC-354F-B8D0245EC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256" y="1127177"/>
            <a:ext cx="10908759" cy="646205"/>
          </a:xfrm>
        </p:spPr>
        <p:txBody>
          <a:bodyPr/>
          <a:lstStyle/>
          <a:p>
            <a:r>
              <a:rPr lang="nl-NL" sz="3200" dirty="0"/>
              <a:t>Hulptroepen!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B11061-A8B4-1DDE-92B1-A01A38DC09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375E2B-1C62-4177-9413-7A13E7F6EF8F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BFB01692-30AB-9880-C339-648070CCC659}"/>
              </a:ext>
            </a:extLst>
          </p:cNvPr>
          <p:cNvSpPr txBox="1">
            <a:spLocks/>
          </p:cNvSpPr>
          <p:nvPr/>
        </p:nvSpPr>
        <p:spPr>
          <a:xfrm>
            <a:off x="775971" y="5499426"/>
            <a:ext cx="10291719" cy="64620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126" rtl="0" eaLnBrk="1" latinLnBrk="0" hangingPunct="1">
              <a:spcBef>
                <a:spcPct val="0"/>
              </a:spcBef>
              <a:buNone/>
              <a:defRPr sz="2399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solidFill>
                  <a:schemeClr val="accent2">
                    <a:lumMod val="75000"/>
                  </a:schemeClr>
                </a:solidFill>
              </a:rPr>
              <a:t>En vooral logisch nadenken en samenwerken!!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DF5BCA7-26FB-E20D-675B-22EF2FC65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068" y="1074897"/>
            <a:ext cx="7860046" cy="442452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A530E7A-CA76-E171-0299-9F59584BE9EF}"/>
              </a:ext>
            </a:extLst>
          </p:cNvPr>
          <p:cNvSpPr txBox="1"/>
          <p:nvPr/>
        </p:nvSpPr>
        <p:spPr>
          <a:xfrm>
            <a:off x="683851" y="3143144"/>
            <a:ext cx="33526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3"/>
              </a:rPr>
              <a:t> </a:t>
            </a:r>
            <a:r>
              <a:rPr lang="nl-NL" dirty="0" err="1">
                <a:hlinkClick r:id="rId3"/>
              </a:rPr>
              <a:t>Repair</a:t>
            </a:r>
            <a:r>
              <a:rPr lang="nl-NL" dirty="0">
                <a:hlinkClick r:id="rId3"/>
              </a:rPr>
              <a:t> Café Repareert het! (repaircafe.org)</a:t>
            </a:r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CEF2BD8-EB9A-8306-D095-198AE5BA361A}"/>
              </a:ext>
            </a:extLst>
          </p:cNvPr>
          <p:cNvSpPr txBox="1"/>
          <p:nvPr/>
        </p:nvSpPr>
        <p:spPr>
          <a:xfrm>
            <a:off x="683852" y="4236348"/>
            <a:ext cx="3352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hlinkClick r:id="rId4"/>
              </a:rPr>
              <a:t>iFixit</a:t>
            </a:r>
            <a:r>
              <a:rPr lang="en-US" dirty="0">
                <a:hlinkClick r:id="rId4"/>
              </a:rPr>
              <a:t>: The Free Repair Manual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395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DA0D13-A103-E1EC-354F-B8D0245EC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256" y="1127177"/>
            <a:ext cx="10908759" cy="646205"/>
          </a:xfrm>
        </p:spPr>
        <p:txBody>
          <a:bodyPr/>
          <a:lstStyle/>
          <a:p>
            <a:r>
              <a:rPr lang="nl-NL" sz="3200" dirty="0"/>
              <a:t>Opgelost!!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B11061-A8B4-1DDE-92B1-A01A38DC09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375E2B-1C62-4177-9413-7A13E7F6EF8F}" type="slidenum">
              <a:rPr lang="nl-NL" smtClean="0"/>
              <a:pPr/>
              <a:t>14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78B1E74-5A47-17C7-0029-78F359C36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162" y="1207512"/>
            <a:ext cx="7704582" cy="4442976"/>
          </a:xfrm>
          <a:prstGeom prst="rect">
            <a:avLst/>
          </a:prstGeom>
        </p:spPr>
      </p:pic>
      <p:pic>
        <p:nvPicPr>
          <p:cNvPr id="13" name="Afbeelding 12" descr="Afbeelding met tekst, schermopname, computer, multimedia&#10;&#10;Automatisch gegenereerde beschrijving">
            <a:extLst>
              <a:ext uri="{FF2B5EF4-FFF2-40B4-BE49-F238E27FC236}">
                <a16:creationId xmlns:a16="http://schemas.microsoft.com/office/drawing/2014/main" id="{CD182DD6-EEDA-D7CB-BDAC-1FE9D73279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82" b="37862"/>
          <a:stretch/>
        </p:blipFill>
        <p:spPr>
          <a:xfrm>
            <a:off x="607427" y="3616686"/>
            <a:ext cx="3086100" cy="2033802"/>
          </a:xfrm>
          <a:prstGeom prst="rect">
            <a:avLst/>
          </a:prstGeom>
        </p:spPr>
      </p:pic>
      <p:sp>
        <p:nvSpPr>
          <p:cNvPr id="11" name="Pijl: omlaag 10">
            <a:extLst>
              <a:ext uri="{FF2B5EF4-FFF2-40B4-BE49-F238E27FC236}">
                <a16:creationId xmlns:a16="http://schemas.microsoft.com/office/drawing/2014/main" id="{6EE286EF-38DF-FBE7-01B5-18BEF69175D8}"/>
              </a:ext>
            </a:extLst>
          </p:cNvPr>
          <p:cNvSpPr/>
          <p:nvPr/>
        </p:nvSpPr>
        <p:spPr>
          <a:xfrm rot="15376659">
            <a:off x="5428280" y="1419811"/>
            <a:ext cx="287797" cy="4484301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 dirty="0" err="1"/>
          </a:p>
        </p:txBody>
      </p:sp>
    </p:spTree>
    <p:extLst>
      <p:ext uri="{BB962C8B-B14F-4D97-AF65-F5344CB8AC3E}">
        <p14:creationId xmlns:p14="http://schemas.microsoft.com/office/powerpoint/2010/main" val="41713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652CDC2-6450-B507-21AA-6AD9A839B4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375E2B-1C62-4177-9413-7A13E7F6EF8F}" type="slidenum">
              <a:rPr lang="nl-NL" smtClean="0"/>
              <a:pPr/>
              <a:t>15</a:t>
            </a:fld>
            <a:endParaRPr lang="nl-NL" dirty="0"/>
          </a:p>
        </p:txBody>
      </p:sp>
      <p:pic>
        <p:nvPicPr>
          <p:cNvPr id="9" name="Afbeelding 8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03217A35-AAF9-E085-5C0D-39D43D75E2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70"/>
          <a:stretch/>
        </p:blipFill>
        <p:spPr>
          <a:xfrm>
            <a:off x="1765878" y="1858901"/>
            <a:ext cx="5378627" cy="326518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ABFA980-7AC9-7EDB-3E85-B1DBDDFD2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116" y="1856025"/>
            <a:ext cx="3262312" cy="3262312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C826CDB0-C5F3-8683-F281-E3337DDEE3B0}"/>
              </a:ext>
            </a:extLst>
          </p:cNvPr>
          <p:cNvSpPr txBox="1"/>
          <p:nvPr/>
        </p:nvSpPr>
        <p:spPr>
          <a:xfrm>
            <a:off x="941033" y="5646593"/>
            <a:ext cx="1075973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zo willen we dat ook in Oss en Den Bosch gaan doen</a:t>
            </a:r>
            <a:endParaRPr lang="nl-NL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014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06DC0-8B5B-46BE-1FF4-3E69E7CFAC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807" y="1426302"/>
            <a:ext cx="6082386" cy="1033086"/>
          </a:xfrm>
        </p:spPr>
        <p:txBody>
          <a:bodyPr/>
          <a:lstStyle/>
          <a:p>
            <a:r>
              <a:rPr lang="nl-NL" dirty="0"/>
              <a:t>Contact </a:t>
            </a:r>
            <a:r>
              <a:rPr lang="nl-NL"/>
              <a:t>of vragen?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412E652-0CDA-C25F-C724-07568C117C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375E2B-1C62-4177-9413-7A13E7F6EF8F}" type="slidenum">
              <a:rPr lang="nl-NL" smtClean="0"/>
              <a:pPr/>
              <a:t>16</a:t>
            </a:fld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24C74C1-730A-0AD4-1ED9-6A2915FD4F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0807" y="3016131"/>
            <a:ext cx="2300197" cy="1435099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nl-NL" dirty="0"/>
              <a:t>Paul Bekkers</a:t>
            </a:r>
          </a:p>
          <a:p>
            <a:pPr algn="ctr"/>
            <a:r>
              <a:rPr lang="nl-NL" dirty="0"/>
              <a:t>06-15052818</a:t>
            </a:r>
          </a:p>
          <a:p>
            <a:pPr algn="ctr"/>
            <a:r>
              <a:rPr lang="nl-NL" dirty="0"/>
              <a:t>p.bekkers@kw1c.nl</a:t>
            </a:r>
          </a:p>
          <a:p>
            <a:pPr algn="ctr"/>
            <a:r>
              <a:rPr lang="nl-NL" dirty="0"/>
              <a:t>o</a:t>
            </a:r>
            <a:r>
              <a:rPr lang="nl-NL"/>
              <a:t>f</a:t>
            </a:r>
            <a:endParaRPr lang="nl-NL" dirty="0"/>
          </a:p>
          <a:p>
            <a:pPr algn="ctr"/>
            <a:r>
              <a:rPr lang="nl-NL" dirty="0"/>
              <a:t>repaircafeveghel@kw1c.nl</a:t>
            </a:r>
          </a:p>
        </p:txBody>
      </p:sp>
    </p:spTree>
    <p:extLst>
      <p:ext uri="{BB962C8B-B14F-4D97-AF65-F5344CB8AC3E}">
        <p14:creationId xmlns:p14="http://schemas.microsoft.com/office/powerpoint/2010/main" val="3679207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652CDC2-6450-B507-21AA-6AD9A839B4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375E2B-1C62-4177-9413-7A13E7F6EF8F}" type="slidenum">
              <a:rPr lang="nl-NL" smtClean="0"/>
              <a:pPr/>
              <a:t>2</a:t>
            </a:fld>
            <a:endParaRPr lang="nl-NL" dirty="0"/>
          </a:p>
        </p:txBody>
      </p:sp>
      <p:pic>
        <p:nvPicPr>
          <p:cNvPr id="9" name="Afbeelding 8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03217A35-AAF9-E085-5C0D-39D43D75E2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70"/>
          <a:stretch/>
        </p:blipFill>
        <p:spPr>
          <a:xfrm>
            <a:off x="1765878" y="1858901"/>
            <a:ext cx="5378627" cy="326518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ABFA980-7AC9-7EDB-3E85-B1DBDDFD2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116" y="1856025"/>
            <a:ext cx="3262312" cy="3262312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C826CDB0-C5F3-8683-F281-E3337DDEE3B0}"/>
              </a:ext>
            </a:extLst>
          </p:cNvPr>
          <p:cNvSpPr txBox="1"/>
          <p:nvPr/>
        </p:nvSpPr>
        <p:spPr>
          <a:xfrm>
            <a:off x="2518913" y="5540061"/>
            <a:ext cx="794171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Repareren is </a:t>
            </a:r>
            <a:r>
              <a:rPr lang="nl-NL" sz="3600" strike="sngStrike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ouderwets</a:t>
            </a:r>
            <a:r>
              <a:rPr lang="nl-NL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NL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43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652CDC2-6450-B507-21AA-6AD9A839B4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375E2B-1C62-4177-9413-7A13E7F6EF8F}" type="slidenum">
              <a:rPr lang="nl-NL" smtClean="0"/>
              <a:pPr/>
              <a:t>3</a:t>
            </a:fld>
            <a:endParaRPr lang="nl-NL" dirty="0"/>
          </a:p>
        </p:txBody>
      </p:sp>
      <p:pic>
        <p:nvPicPr>
          <p:cNvPr id="9" name="Afbeelding 8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03217A35-AAF9-E085-5C0D-39D43D75E2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70"/>
          <a:stretch/>
        </p:blipFill>
        <p:spPr>
          <a:xfrm>
            <a:off x="1765878" y="1858901"/>
            <a:ext cx="5378627" cy="326518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ABFA980-7AC9-7EDB-3E85-B1DBDDFD2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116" y="1856025"/>
            <a:ext cx="3262312" cy="3262312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C826CDB0-C5F3-8683-F281-E3337DDEE3B0}"/>
              </a:ext>
            </a:extLst>
          </p:cNvPr>
          <p:cNvSpPr txBox="1"/>
          <p:nvPr/>
        </p:nvSpPr>
        <p:spPr>
          <a:xfrm>
            <a:off x="2518913" y="5540061"/>
            <a:ext cx="794171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Repareren is </a:t>
            </a:r>
            <a:r>
              <a:rPr lang="nl-NL" sz="3600" strike="sngStrike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ouderwets</a:t>
            </a:r>
            <a:r>
              <a:rPr lang="nl-NL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nl-NL" sz="36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milieuvriendelijk</a:t>
            </a:r>
            <a:endParaRPr lang="nl-NL" sz="4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656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DA0D13-A103-E1EC-354F-B8D0245EC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256" y="1127177"/>
            <a:ext cx="10908759" cy="646205"/>
          </a:xfrm>
        </p:spPr>
        <p:txBody>
          <a:bodyPr/>
          <a:lstStyle/>
          <a:p>
            <a:r>
              <a:rPr lang="nl-NL" sz="3200" dirty="0" err="1"/>
              <a:t>Repair</a:t>
            </a:r>
            <a:r>
              <a:rPr lang="nl-NL" sz="3200" dirty="0"/>
              <a:t> Café KW1C Meierijstad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B11061-A8B4-1DDE-92B1-A01A38DC09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375E2B-1C62-4177-9413-7A13E7F6EF8F}" type="slidenum">
              <a:rPr lang="nl-NL" smtClean="0"/>
              <a:pPr/>
              <a:t>4</a:t>
            </a:fld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A48B447-82E4-5029-FA97-15DBE10E26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256" y="1816238"/>
            <a:ext cx="11910444" cy="3914585"/>
          </a:xfrm>
        </p:spPr>
        <p:txBody>
          <a:bodyPr>
            <a:norm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nl-NL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WAT</a:t>
            </a:r>
            <a:endParaRPr lang="nl-NL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nl-NL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HOE</a:t>
            </a:r>
          </a:p>
          <a:p>
            <a:pPr marL="342900" indent="-342900" algn="l">
              <a:buFont typeface="+mj-lt"/>
              <a:buAutoNum type="arabicPeriod"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Repaircafe.org</a:t>
            </a:r>
          </a:p>
          <a:p>
            <a:pPr marL="342900" indent="-342900" algn="l">
              <a:buFont typeface="+mj-lt"/>
              <a:buAutoNum type="arabicPeriod"/>
            </a:pPr>
            <a:r>
              <a:rPr lang="nl-NL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Doel KW1C: SDG 12</a:t>
            </a:r>
          </a:p>
          <a:p>
            <a:pPr marL="342900" indent="-342900" algn="l">
              <a:buFont typeface="+mj-lt"/>
              <a:buAutoNum type="arabicPeriod"/>
            </a:pPr>
            <a:r>
              <a:rPr lang="nl-NL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Doel student: K0795 Correctief Onderhoud</a:t>
            </a:r>
          </a:p>
          <a:p>
            <a:pPr marL="342900" indent="-342900" algn="l">
              <a:buFont typeface="+mj-lt"/>
              <a:buAutoNum type="arabicPeriod"/>
            </a:pP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r>
              <a:rPr lang="nl-NL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 uitdaging: </a:t>
            </a:r>
          </a:p>
        </p:txBody>
      </p:sp>
      <p:pic>
        <p:nvPicPr>
          <p:cNvPr id="1026" name="Picture 2" descr="30 minuten eerder klaar met strijken">
            <a:extLst>
              <a:ext uri="{FF2B5EF4-FFF2-40B4-BE49-F238E27FC236}">
                <a16:creationId xmlns:a16="http://schemas.microsoft.com/office/drawing/2014/main" id="{49ED2371-26C1-C0A0-27A5-61D948303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92" y="3713091"/>
            <a:ext cx="5014823" cy="303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91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DA0D13-A103-E1EC-354F-B8D0245EC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256" y="1127177"/>
            <a:ext cx="10908759" cy="646205"/>
          </a:xfrm>
        </p:spPr>
        <p:txBody>
          <a:bodyPr/>
          <a:lstStyle/>
          <a:p>
            <a:r>
              <a:rPr lang="nl-NL" sz="3200" dirty="0"/>
              <a:t>Wat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B11061-A8B4-1DDE-92B1-A01A38DC09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375E2B-1C62-4177-9413-7A13E7F6EF8F}" type="slidenum">
              <a:rPr lang="nl-NL" smtClean="0"/>
              <a:pPr/>
              <a:t>5</a:t>
            </a:fld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A48B447-82E4-5029-FA97-15DBE10E26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256" y="1816238"/>
            <a:ext cx="11263042" cy="788939"/>
          </a:xfrm>
        </p:spPr>
        <p:txBody>
          <a:bodyPr>
            <a:normAutofit lnSpcReduction="10000"/>
          </a:bodyPr>
          <a:lstStyle/>
          <a:p>
            <a:pPr algn="l">
              <a:buNone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Repareren ouderwets? </a:t>
            </a:r>
          </a:p>
          <a:p>
            <a:pPr algn="l">
              <a:buNone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Nee! Weggooien, dat is pas écht niet van deze tijd. </a:t>
            </a:r>
            <a:endParaRPr lang="nl-NL" sz="200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5B4DE89-420D-2A45-50E1-E5790C542E5B}"/>
              </a:ext>
            </a:extLst>
          </p:cNvPr>
          <p:cNvSpPr txBox="1">
            <a:spLocks/>
          </p:cNvSpPr>
          <p:nvPr/>
        </p:nvSpPr>
        <p:spPr>
          <a:xfrm>
            <a:off x="460255" y="3105897"/>
            <a:ext cx="10908759" cy="64620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126" rtl="0" eaLnBrk="1" latinLnBrk="0" hangingPunct="1">
              <a:spcBef>
                <a:spcPct val="0"/>
              </a:spcBef>
              <a:buNone/>
              <a:defRPr sz="2399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/>
              <a:t>Hoe</a:t>
            </a:r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596800DC-C235-C18F-DABD-E0E4F2A572B7}"/>
              </a:ext>
            </a:extLst>
          </p:cNvPr>
          <p:cNvSpPr txBox="1">
            <a:spLocks/>
          </p:cNvSpPr>
          <p:nvPr/>
        </p:nvSpPr>
        <p:spPr>
          <a:xfrm>
            <a:off x="460255" y="3752102"/>
            <a:ext cx="11263042" cy="24502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126" rtl="0" eaLnBrk="1" latinLnBrk="0" hangingPunct="1">
              <a:spcBef>
                <a:spcPts val="600"/>
              </a:spcBef>
              <a:buFont typeface="Arial" panose="020B0604020202020204" pitchFamily="34" charset="0"/>
              <a:buChar char="​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914" indent="-287914" algn="l" defTabSz="914126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827" indent="-287914" algn="l" defTabSz="914126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741" indent="-287914" algn="l" defTabSz="914126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1654" indent="-287914" algn="l" defTabSz="914126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39568" indent="-287914" algn="l" defTabSz="914126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7482" indent="-287914" algn="l" defTabSz="914126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5395" indent="-287914" algn="l" defTabSz="914126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3309" indent="-287914" algn="l" defTabSz="914126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KW1C-collega’s melden hun kapotte huis- tuin en keukenapparatuur aan en brengen die mee naar het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Repair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Café.</a:t>
            </a:r>
          </a:p>
          <a:p>
            <a:pPr>
              <a:buFont typeface="Arial" panose="020B0604020202020204" pitchFamily="34" charset="0"/>
              <a:buNone/>
            </a:pPr>
            <a:endParaRPr lang="nl-N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“reparateurs” zijn studenten die vanuit hun curriculum dienen te werken aan skills t.b.v.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storingzoeken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en/of die hun Burgerschapsdimensie  Duurzaamheid willen versterken</a:t>
            </a:r>
          </a:p>
          <a:p>
            <a:pPr>
              <a:buFont typeface="Arial" panose="020B0604020202020204" pitchFamily="34" charset="0"/>
              <a:buNone/>
            </a:pP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2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uiExpand="1" build="p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DA0D13-A103-E1EC-354F-B8D0245EC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256" y="1127177"/>
            <a:ext cx="10908759" cy="646205"/>
          </a:xfrm>
        </p:spPr>
        <p:txBody>
          <a:bodyPr/>
          <a:lstStyle/>
          <a:p>
            <a:r>
              <a:rPr lang="nl-NL" sz="3200" dirty="0"/>
              <a:t>Wereldwijd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B11061-A8B4-1DDE-92B1-A01A38DC09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375E2B-1C62-4177-9413-7A13E7F6EF8F}" type="slidenum">
              <a:rPr lang="nl-NL" smtClean="0"/>
              <a:pPr/>
              <a:t>6</a:t>
            </a:fld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D530B8C-B549-F4B7-0A5B-403EF93331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21"/>
          <a:stretch/>
        </p:blipFill>
        <p:spPr>
          <a:xfrm>
            <a:off x="529269" y="1773382"/>
            <a:ext cx="9944654" cy="509336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B29E7C3-56E8-2B51-70AF-7A59C0590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363" y="1073240"/>
            <a:ext cx="6667560" cy="593342"/>
          </a:xfrm>
          <a:prstGeom prst="rect">
            <a:avLst/>
          </a:prstGeom>
        </p:spPr>
      </p:pic>
      <p:sp>
        <p:nvSpPr>
          <p:cNvPr id="3" name="Pijl: omlaag 2">
            <a:extLst>
              <a:ext uri="{FF2B5EF4-FFF2-40B4-BE49-F238E27FC236}">
                <a16:creationId xmlns:a16="http://schemas.microsoft.com/office/drawing/2014/main" id="{17D84753-50CA-45DC-4735-08E5B4696691}"/>
              </a:ext>
            </a:extLst>
          </p:cNvPr>
          <p:cNvSpPr/>
          <p:nvPr/>
        </p:nvSpPr>
        <p:spPr>
          <a:xfrm>
            <a:off x="6023122" y="5264459"/>
            <a:ext cx="287797" cy="118073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 dirty="0" err="1"/>
          </a:p>
        </p:txBody>
      </p:sp>
    </p:spTree>
    <p:extLst>
      <p:ext uri="{BB962C8B-B14F-4D97-AF65-F5344CB8AC3E}">
        <p14:creationId xmlns:p14="http://schemas.microsoft.com/office/powerpoint/2010/main" val="179281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DA0D13-A103-E1EC-354F-B8D0245EC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256" y="1127177"/>
            <a:ext cx="10908759" cy="646205"/>
          </a:xfrm>
        </p:spPr>
        <p:txBody>
          <a:bodyPr/>
          <a:lstStyle/>
          <a:p>
            <a:r>
              <a:rPr lang="nl-NL" sz="3200" dirty="0"/>
              <a:t>Doel KW1C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B11061-A8B4-1DDE-92B1-A01A38DC09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375E2B-1C62-4177-9413-7A13E7F6EF8F}" type="slidenum">
              <a:rPr lang="nl-NL" smtClean="0"/>
              <a:pPr/>
              <a:t>7</a:t>
            </a:fld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A48B447-82E4-5029-FA97-15DBE10E26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256" y="2251243"/>
            <a:ext cx="11382556" cy="3554752"/>
          </a:xfrm>
        </p:spPr>
        <p:txBody>
          <a:bodyPr>
            <a:normAutofit fontScale="92500" lnSpcReduction="10000"/>
          </a:bodyPr>
          <a:lstStyle/>
          <a:p>
            <a:pPr algn="l">
              <a:buNone/>
            </a:pPr>
            <a:r>
              <a:rPr lang="nl-NL" sz="32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Duurzaam Denken &amp; Doen:</a:t>
            </a:r>
            <a:endParaRPr lang="nl-NL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endParaRPr lang="nl-NL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Hoe versterken we duurzame ontwikkeling in het mbo?’  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3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Uitdragen </a:t>
            </a:r>
            <a:r>
              <a:rPr lang="nl-NL" sz="3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SDG’s</a:t>
            </a:r>
            <a:r>
              <a:rPr lang="nl-NL" sz="3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naar binnen en buiten.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3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Maak eigen personeel en studenten bewuster van repareerbaarheid.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nl-NL" sz="3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b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nl-NL" sz="200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endParaRPr lang="nl-NL" sz="200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83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DA0D13-A103-E1EC-354F-B8D0245EC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256" y="1127177"/>
            <a:ext cx="10908759" cy="646205"/>
          </a:xfrm>
        </p:spPr>
        <p:txBody>
          <a:bodyPr/>
          <a:lstStyle/>
          <a:p>
            <a:r>
              <a:rPr lang="nl-NL" sz="3200" dirty="0"/>
              <a:t>Doel student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B11061-A8B4-1DDE-92B1-A01A38DC09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375E2B-1C62-4177-9413-7A13E7F6EF8F}" type="slidenum">
              <a:rPr lang="nl-NL" smtClean="0"/>
              <a:pPr/>
              <a:t>8</a:t>
            </a:fld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A48B447-82E4-5029-FA97-15DBE10E26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256" y="1816238"/>
            <a:ext cx="11263042" cy="4575936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Optioneel: KZD K0795</a:t>
            </a:r>
          </a:p>
          <a:p>
            <a:pPr algn="l"/>
            <a:r>
              <a:rPr lang="nl-NL" sz="2000" b="0" i="0" u="none" strike="noStrike" baseline="0" dirty="0">
                <a:latin typeface="SanukComp"/>
              </a:rPr>
              <a:t>Er is behoefte aan in correctief onderhoud gespecialiseerde technici die 'out-of-</a:t>
            </a:r>
            <a:r>
              <a:rPr lang="nl-NL" sz="2000" b="0" i="0" u="none" strike="noStrike" baseline="0" dirty="0" err="1">
                <a:latin typeface="SanukComp"/>
              </a:rPr>
              <a:t>thebox</a:t>
            </a:r>
            <a:r>
              <a:rPr lang="nl-NL" sz="2000" b="0" i="0" u="none" strike="noStrike" baseline="0" dirty="0">
                <a:latin typeface="SanukComp"/>
              </a:rPr>
              <a:t>’ en oplossingsgericht naar storingen kunnen zoeken.</a:t>
            </a:r>
            <a:endParaRPr lang="nl-NL" sz="240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nl-NL" sz="1800" b="0" i="0" u="none" strike="noStrike" baseline="0" dirty="0">
              <a:latin typeface="SanukComp"/>
            </a:endParaRPr>
          </a:p>
          <a:p>
            <a:pPr algn="l"/>
            <a:r>
              <a:rPr lang="nl-NL" sz="2000" b="0" i="0" u="none" strike="noStrike" baseline="0" dirty="0">
                <a:latin typeface="SanukComp"/>
              </a:rPr>
              <a:t>Met dit keuzedeel ontwikkelt de student kennis en vaardigheden voor het zoeken en vinden van een</a:t>
            </a:r>
          </a:p>
          <a:p>
            <a:pPr algn="l"/>
            <a:r>
              <a:rPr lang="nl-NL" sz="2000" b="0" i="0" u="none" strike="noStrike" baseline="0" dirty="0">
                <a:latin typeface="SanukComp"/>
              </a:rPr>
              <a:t>(technische) storing om deze vervolgens op te lossen.</a:t>
            </a:r>
            <a:endParaRPr lang="nl-N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3664" lvl="1" indent="-285750">
              <a:buFont typeface="Wingdings" panose="05000000000000000000" pitchFamily="2" charset="2"/>
              <a:buChar char="§"/>
            </a:pPr>
            <a:r>
              <a:rPr lang="nl-NL" sz="1600" b="0" i="0" u="none" strike="noStrike" baseline="0" dirty="0">
                <a:latin typeface="SanukComp"/>
              </a:rPr>
              <a:t>D1-K1-W1: Verzamelt informatie over een storing</a:t>
            </a:r>
          </a:p>
          <a:p>
            <a:pPr marL="573664" lvl="1" indent="-285750">
              <a:buFont typeface="Wingdings" panose="05000000000000000000" pitchFamily="2" charset="2"/>
              <a:buChar char="§"/>
            </a:pPr>
            <a:r>
              <a:rPr lang="nl-NL" sz="1600" b="0" i="0" u="none" strike="noStrike" baseline="0" dirty="0">
                <a:latin typeface="SanukComp"/>
              </a:rPr>
              <a:t>D1-K1-W2: Analyseert een storing</a:t>
            </a:r>
          </a:p>
          <a:p>
            <a:pPr marL="573664" lvl="1" indent="-285750">
              <a:buFont typeface="Wingdings" panose="05000000000000000000" pitchFamily="2" charset="2"/>
              <a:buChar char="§"/>
            </a:pPr>
            <a:r>
              <a:rPr lang="nl-NL" sz="1600" b="0" i="0" u="none" strike="noStrike" baseline="0" dirty="0">
                <a:latin typeface="SanukComp"/>
              </a:rPr>
              <a:t>D1-K1-W3: Lost een storing op</a:t>
            </a:r>
          </a:p>
          <a:p>
            <a:pPr>
              <a:buNone/>
            </a:pPr>
            <a:endParaRPr lang="nl-NL" sz="2000" dirty="0">
              <a:effectLst/>
              <a:latin typeface="SanukComp"/>
              <a:cs typeface="Calibri" panose="020F0502020204030204" pitchFamily="34" charset="0"/>
            </a:endParaRPr>
          </a:p>
          <a:p>
            <a:pPr>
              <a:buNone/>
            </a:pPr>
            <a:r>
              <a:rPr lang="nl-NL" sz="2000" dirty="0">
                <a:latin typeface="SanukComp"/>
                <a:cs typeface="Calibri" panose="020F0502020204030204" pitchFamily="34" charset="0"/>
              </a:rPr>
              <a:t>Bijkomend leerdoel: de student leert nadenken over circulair ontwerpen met duurzame materialen en repareerbaarheid van hetgeen ontworpen wordt.</a:t>
            </a:r>
            <a:endParaRPr lang="nl-NL" sz="2000" dirty="0">
              <a:effectLst/>
              <a:latin typeface="SanukComp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40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DA0D13-A103-E1EC-354F-B8D0245EC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721" y="1547049"/>
            <a:ext cx="10908759" cy="646205"/>
          </a:xfrm>
        </p:spPr>
        <p:txBody>
          <a:bodyPr/>
          <a:lstStyle/>
          <a:p>
            <a:r>
              <a:rPr lang="nl-NL" sz="3200" dirty="0"/>
              <a:t>“Hij doet ‘t niet!!”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B11061-A8B4-1DDE-92B1-A01A38DC09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375E2B-1C62-4177-9413-7A13E7F6EF8F}" type="slidenum">
              <a:rPr lang="nl-NL" smtClean="0"/>
              <a:pPr/>
              <a:t>9</a:t>
            </a:fld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A48B447-82E4-5029-FA97-15DBE10E26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478" y="2301877"/>
            <a:ext cx="11263042" cy="788939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Tja, en dan…???</a:t>
            </a:r>
            <a:endParaRPr lang="nl-NL" sz="200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30 minuten eerder klaar met strijken">
            <a:extLst>
              <a:ext uri="{FF2B5EF4-FFF2-40B4-BE49-F238E27FC236}">
                <a16:creationId xmlns:a16="http://schemas.microsoft.com/office/drawing/2014/main" id="{5A535CF5-9BCA-70C1-8C6F-461DDD7F3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565" y="2301877"/>
            <a:ext cx="5014823" cy="303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D713E029-8901-EFA1-937F-1B0D3E614D25}"/>
              </a:ext>
            </a:extLst>
          </p:cNvPr>
          <p:cNvSpPr txBox="1">
            <a:spLocks/>
          </p:cNvSpPr>
          <p:nvPr/>
        </p:nvSpPr>
        <p:spPr>
          <a:xfrm>
            <a:off x="775971" y="5499426"/>
            <a:ext cx="8377653" cy="64620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126" rtl="0" eaLnBrk="1" latinLnBrk="0" hangingPunct="1">
              <a:spcBef>
                <a:spcPct val="0"/>
              </a:spcBef>
              <a:buNone/>
              <a:defRPr sz="2399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solidFill>
                  <a:schemeClr val="accent2">
                    <a:lumMod val="75000"/>
                  </a:schemeClr>
                </a:solidFill>
              </a:rPr>
              <a:t>Welke vragen zou jij stellen aan de klant??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E732807-CE9B-9037-C9E4-0F9736D00FDC}"/>
              </a:ext>
            </a:extLst>
          </p:cNvPr>
          <p:cNvSpPr txBox="1">
            <a:spLocks/>
          </p:cNvSpPr>
          <p:nvPr/>
        </p:nvSpPr>
        <p:spPr>
          <a:xfrm>
            <a:off x="4299546" y="389266"/>
            <a:ext cx="3920842" cy="64620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126" rtl="0" eaLnBrk="1" latinLnBrk="0" hangingPunct="1">
              <a:spcBef>
                <a:spcPct val="0"/>
              </a:spcBef>
              <a:buNone/>
              <a:defRPr sz="2399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800" dirty="0">
                <a:solidFill>
                  <a:srgbClr val="FF0000"/>
                </a:solidFill>
              </a:rPr>
              <a:t>De uitdaging!</a:t>
            </a:r>
          </a:p>
        </p:txBody>
      </p:sp>
    </p:spTree>
    <p:extLst>
      <p:ext uri="{BB962C8B-B14F-4D97-AF65-F5344CB8AC3E}">
        <p14:creationId xmlns:p14="http://schemas.microsoft.com/office/powerpoint/2010/main" val="111541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10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W1C">
  <a:themeElements>
    <a:clrScheme name="KW1C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85CA"/>
      </a:accent1>
      <a:accent2>
        <a:srgbClr val="EF2B2D"/>
      </a:accent2>
      <a:accent3>
        <a:srgbClr val="EE820F"/>
      </a:accent3>
      <a:accent4>
        <a:srgbClr val="96BF0D"/>
      </a:accent4>
      <a:accent5>
        <a:srgbClr val="6ABC9F"/>
      </a:accent5>
      <a:accent6>
        <a:srgbClr val="F4A300"/>
      </a:accent6>
      <a:hlink>
        <a:srgbClr val="0085CA"/>
      </a:hlink>
      <a:folHlink>
        <a:srgbClr val="0085CA"/>
      </a:folHlink>
    </a:clrScheme>
    <a:fontScheme name="KW1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2" id="{033488E0-18D4-4112-9799-D91AD636A1F6}" vid="{6E2D4549-B8CD-498B-B127-CB77B62CE7C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NO_Description xmlns="http://schemas.econnect.nl/" xsi:nil="true"/>
    <AutoGenerated xmlns="http://schemas.econnect.nl/" xsi:nil="true"/>
    <SPECRelatedItems xmlns="http://schemas.econnect.nl/" xsi:nil="true"/>
    <ProjectNumber xmlns="http://schemas.econnect.nl/">1071403</ProjectNumber>
    <CustomerNameTaxHTField0 xmlns="http://schemas.econnect.nl/">
      <Terms xmlns="http://schemas.microsoft.com/office/infopath/2007/PartnerControls">
        <TermInfo xmlns="http://schemas.microsoft.com/office/infopath/2007/PartnerControls">
          <TermName xmlns="http://schemas.microsoft.com/office/infopath/2007/PartnerControls">Onderwijsgroep Tilburg</TermName>
          <TermId xmlns="http://schemas.microsoft.com/office/infopath/2007/PartnerControls">6741d03e-f1ad-44a1-9330-462f8440729f</TermId>
        </TermInfo>
      </Terms>
    </CustomerNameTaxHTField0>
    <PNO_TeamTaxHTField0 xmlns="http://schemas.econnect.nl/">
      <Terms xmlns="http://schemas.microsoft.com/office/infopath/2007/PartnerControls"/>
    </PNO_TeamTaxHTField0>
    <TaxKeywordTaxHTField xmlns="852f68a6-740d-4d68-8d57-f4ed230cdd66">
      <Terms xmlns="http://schemas.microsoft.com/office/infopath/2007/PartnerControls"/>
    </TaxKeywordTaxHTField>
    <ProjectNameTaxHTField0 xmlns="http://schemas.econnect.nl/">
      <Terms xmlns="http://schemas.microsoft.com/office/infopath/2007/PartnerControls">
        <TermInfo xmlns="http://schemas.microsoft.com/office/infopath/2007/PartnerControls">
          <TermName xmlns="http://schemas.microsoft.com/office/infopath/2007/PartnerControls">Ondersteuning RIF Energietransitie 2022 - Stichting Onderwijsgroep Tilburg</TermName>
          <TermId xmlns="http://schemas.microsoft.com/office/infopath/2007/PartnerControls">b42c44c5-600f-4ed3-8842-4707e47f1105</TermId>
        </TermInfo>
      </Terms>
    </ProjectNameTaxHTField0>
    <ArchiveDeleteDate xmlns="http://schemas.econnect.nl/" xsi:nil="true"/>
    <CustomerNumber xmlns="http://schemas.econnect.nl/">1024237</CustomerNumber>
    <TaxCatchAll xmlns="852f68a6-740d-4d68-8d57-f4ed230cdd66">
      <Value>2</Value>
      <Value>1</Value>
    </TaxCatchAll>
    <PNO_GrantSchemeTaxHTField0 xmlns="http://schemas.econnect.nl/">
      <Terms xmlns="http://schemas.microsoft.com/office/infopath/2007/PartnerControls"/>
    </PNO_GrantSchemeTaxHTField0>
    <_dlc_DocId xmlns="852f68a6-740d-4d68-8d57-f4ed230cdd66">eConnect-2117046</_dlc_DocId>
    <_dlc_DocIdUrl xmlns="852f68a6-740d-4d68-8d57-f4ed230cdd66">
      <Url>https://portal.pnoconsultants.com/projects/1071403/_layouts/15/DocIdRedir.aspx?ID=eConnect-2117046</Url>
      <Description>eConnect-2117046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PNO Document" ma:contentTypeID="0x0101007A6E4A62A1A34FCBB5DB597108C1AEB040006464733E4D9D3D4281065E2B5ACA5DA3" ma:contentTypeVersion="4" ma:contentTypeDescription="PNO document content type" ma:contentTypeScope="" ma:versionID="a2c8977e4f55049c3451655ab22d5471">
  <xsd:schema xmlns:xsd="http://www.w3.org/2001/XMLSchema" xmlns:xs="http://www.w3.org/2001/XMLSchema" xmlns:p="http://schemas.microsoft.com/office/2006/metadata/properties" xmlns:ns1="http://schemas.microsoft.com/sharepoint/v3" xmlns:ns2="852f68a6-740d-4d68-8d57-f4ed230cdd66" xmlns:ns3="http://schemas.econnect.nl/" targetNamespace="http://schemas.microsoft.com/office/2006/metadata/properties" ma:root="true" ma:fieldsID="d171ec37a0962612c18e1b556726ecb3" ns1:_="" ns2:_="" ns3:_="">
    <xsd:import namespace="http://schemas.microsoft.com/sharepoint/v3"/>
    <xsd:import namespace="852f68a6-740d-4d68-8d57-f4ed230cdd66"/>
    <xsd:import namespace="http://schemas.econnect.nl/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ArchiveDeleteDate" minOccurs="0"/>
                <xsd:element ref="ns3:SPECRelatedItems" minOccurs="0"/>
                <xsd:element ref="ns3:AutoGenerated" minOccurs="0"/>
                <xsd:element ref="ns3:PNO_Description" minOccurs="0"/>
                <xsd:element ref="ns2:TaxKeywordTaxHTField" minOccurs="0"/>
                <xsd:element ref="ns2:TaxCatchAll" minOccurs="0"/>
                <xsd:element ref="ns1:_vti_ItemDeclaredRecord" minOccurs="0"/>
                <xsd:element ref="ns3:ProjectNameTaxHTField0" minOccurs="0"/>
                <xsd:element ref="ns3:PNO_GrantSchemeTaxHTField0" minOccurs="0"/>
                <xsd:element ref="ns3:ProjectNumber" minOccurs="0"/>
                <xsd:element ref="ns3:CustomerNameTaxHTField0" minOccurs="0"/>
                <xsd:element ref="ns3:PNO_TeamTaxHTField0" minOccurs="0"/>
                <xsd:element ref="ns3:CustomerNumb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vti_ItemDeclaredRecord" ma:index="18" nillable="true" ma:displayName="Declared Record" ma:hidden="true" ma:internalName="_vti_ItemDeclaredRecord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2f68a6-740d-4d68-8d57-f4ed230cdd6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KeywordTaxHTField" ma:index="16" nillable="true" ma:taxonomy="true" ma:internalName="TaxKeywordTaxHTField" ma:taxonomyFieldName="TaxKeyword" ma:displayName="Enterprise Keywords" ma:fieldId="{23f27201-bee3-471e-b2e7-b64fd8b7ca38}" ma:taxonomyMulti="true" ma:sspId="fc84da38-dba0-4199-8a2e-2225a00450dd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7" nillable="true" ma:displayName="Taxonomy Catch All Column" ma:description="" ma:hidden="true" ma:list="{198564f9-4b63-428a-ba20-56d901cd16d9}" ma:internalName="TaxCatchAll" ma:showField="CatchAllData" ma:web="852f68a6-740d-4d68-8d57-f4ed230cdd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econnect.nl/" elementFormDefault="qualified">
    <xsd:import namespace="http://schemas.microsoft.com/office/2006/documentManagement/types"/>
    <xsd:import namespace="http://schemas.microsoft.com/office/infopath/2007/PartnerControls"/>
    <xsd:element name="ArchiveDeleteDate" ma:index="11" nillable="true" ma:displayName="Deletion Date" ma:format="DateOnly" ma:hidden="true" ma:internalName="ArchiveDeleteDate">
      <xsd:simpleType>
        <xsd:restriction base="dms:DateTime"/>
      </xsd:simpleType>
    </xsd:element>
    <xsd:element name="SPECRelatedItems" ma:index="12" nillable="true" ma:displayName="Related items" ma:internalName="SPECRelatedItems">
      <xsd:simpleType>
        <xsd:restriction base="dms:Note">
          <xsd:maxLength value="255"/>
        </xsd:restriction>
      </xsd:simpleType>
    </xsd:element>
    <xsd:element name="AutoGenerated" ma:index="13" nillable="true" ma:displayName="Autogenerated" ma:hidden="true" ma:internalName="AutoGenerated">
      <xsd:simpleType>
        <xsd:restriction base="dms:Boolean"/>
      </xsd:simpleType>
    </xsd:element>
    <xsd:element name="PNO_Description" ma:index="14" nillable="true" ma:displayName="Description" ma:internalName="PNO_Description">
      <xsd:simpleType>
        <xsd:restriction base="dms:Note">
          <xsd:maxLength value="255"/>
        </xsd:restriction>
      </xsd:simpleType>
    </xsd:element>
    <xsd:element name="ProjectNameTaxHTField0" ma:index="19" nillable="true" ma:taxonomy="true" ma:internalName="ProjectNameTaxHTField0" ma:taxonomyFieldName="ProjectName" ma:displayName="Project Name" ma:default="1;#Ondersteuning RIF Energietransitie 2022 - Stichting Onderwijsgroep Tilburg|{b42c44c5-600f-4ed3-8842-4707e47f1105}" ma:fieldId="{2d8e32bf-ae25-4b28-98c1-191e3b9b654f}" ma:sspId="fc84da38-dba0-4199-8a2e-2225a00450dd" ma:termSetId="51e35c15-0dbb-4359-9739-02ede7d41a4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NO_GrantSchemeTaxHTField0" ma:index="20" nillable="true" ma:taxonomy="true" ma:internalName="PNO_GrantSchemeTaxHTField0" ma:taxonomyFieldName="PNO_GrantScheme" ma:displayName="Grant scheme" ma:fieldId="{0d0f4ec9-8e44-4677-94cf-16b319b12f6f}" ma:sspId="fc84da38-dba0-4199-8a2e-2225a00450dd" ma:termSetId="d4cda3e9-3c9d-426c-ae66-d63d31a6e49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rojectNumber" ma:index="21" nillable="true" ma:displayName="Project number" ma:default="" ma:internalName="ProjectNumber">
      <xsd:simpleType>
        <xsd:restriction base="dms:Text"/>
      </xsd:simpleType>
    </xsd:element>
    <xsd:element name="CustomerNameTaxHTField0" ma:index="22" nillable="true" ma:taxonomy="true" ma:internalName="CustomerNameTaxHTField0" ma:taxonomyFieldName="CustomerName" ma:displayName="Organisation name" ma:fieldId="{5f6f998a-1be3-4cf9-a653-9b16ad12f6f1}" ma:sspId="fc84da38-dba0-4199-8a2e-2225a00450dd" ma:termSetId="52fcabe7-6602-499a-816f-af22848d460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NO_TeamTaxHTField0" ma:index="23" nillable="true" ma:taxonomy="true" ma:internalName="PNO_TeamTaxHTField0" ma:taxonomyFieldName="PNO_Team" ma:displayName="Team" ma:fieldId="{4ccd6d54-ab42-4088-b2bd-a6ae260d77a1}" ma:sspId="fc84da38-dba0-4199-8a2e-2225a00450dd" ma:termSetId="743997f3-5f5c-4ded-ba1d-0c6602fc3d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ustomerNumber" ma:index="27" nillable="true" ma:displayName="Organization number" ma:default="" ma:internalName="CustomerNumber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27FA701-8BC7-49A1-AAF7-E4BF37E9A17C}">
  <ds:schemaRefs>
    <ds:schemaRef ds:uri="http://schemas.microsoft.com/office/infopath/2007/PartnerControls"/>
    <ds:schemaRef ds:uri="44aacb2d-c6b8-4db6-b903-79620c4c8e5d"/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7b7c11f9-76c7-4686-86a3-ab0956ce0a2d"/>
    <ds:schemaRef ds:uri="http://purl.org/dc/terms/"/>
    <ds:schemaRef ds:uri="http://schemas.econnect.nl/"/>
    <ds:schemaRef ds:uri="852f68a6-740d-4d68-8d57-f4ed230cdd66"/>
  </ds:schemaRefs>
</ds:datastoreItem>
</file>

<file path=customXml/itemProps2.xml><?xml version="1.0" encoding="utf-8"?>
<ds:datastoreItem xmlns:ds="http://schemas.openxmlformats.org/officeDocument/2006/customXml" ds:itemID="{BB50DB1F-D606-417D-8E0A-16827C6D83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75EDF22-0CC7-40B2-B8F7-FAC394633C79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F3677C00-CE58-45E8-B0CE-DBE1D5A49E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52f68a6-740d-4d68-8d57-f4ed230cdd66"/>
    <ds:schemaRef ds:uri="http://schemas.econnect.nl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395</Words>
  <Application>Microsoft Office PowerPoint</Application>
  <PresentationFormat>Breedbeeld</PresentationFormat>
  <Paragraphs>84</Paragraphs>
  <Slides>16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16</vt:i4>
      </vt:variant>
    </vt:vector>
  </HeadingPairs>
  <TitlesOfParts>
    <vt:vector size="24" baseType="lpstr">
      <vt:lpstr>Aptos</vt:lpstr>
      <vt:lpstr>Arial</vt:lpstr>
      <vt:lpstr>Calibri</vt:lpstr>
      <vt:lpstr>Calibri Light</vt:lpstr>
      <vt:lpstr>SanukComp</vt:lpstr>
      <vt:lpstr>Wingdings</vt:lpstr>
      <vt:lpstr>2_Office Theme</vt:lpstr>
      <vt:lpstr>KW1C</vt:lpstr>
      <vt:lpstr>PowerPoint-presentatie</vt:lpstr>
      <vt:lpstr>PowerPoint-presentatie</vt:lpstr>
      <vt:lpstr>PowerPoint-presentatie</vt:lpstr>
      <vt:lpstr>Repair Café KW1C Meierijstad</vt:lpstr>
      <vt:lpstr>Wat</vt:lpstr>
      <vt:lpstr>Wereldwijd </vt:lpstr>
      <vt:lpstr>Doel KW1C</vt:lpstr>
      <vt:lpstr>Doel student</vt:lpstr>
      <vt:lpstr>“Hij doet ‘t niet!!”</vt:lpstr>
      <vt:lpstr>“Hij doet ‘t niet!!”</vt:lpstr>
      <vt:lpstr>“Hij doet ‘t niet!!”</vt:lpstr>
      <vt:lpstr>Eindelijk open!</vt:lpstr>
      <vt:lpstr>Hulptroepen!</vt:lpstr>
      <vt:lpstr>Opgelost!!</vt:lpstr>
      <vt:lpstr>PowerPoint-presentatie</vt:lpstr>
      <vt:lpstr>Contact of vragen?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Janne Rinck</dc:creator>
  <cp:lastModifiedBy>Paul Bekkers</cp:lastModifiedBy>
  <cp:revision>42</cp:revision>
  <dcterms:created xsi:type="dcterms:W3CDTF">2022-05-23T11:41:18Z</dcterms:created>
  <dcterms:modified xsi:type="dcterms:W3CDTF">2023-12-12T07:29:50Z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0x0101007A6E4A62A1A34FCBB5DB597108C1AEB040006464733E4D9D3D4281065E2B5ACA5DA3</vt:lpwstr>
  </property>
  <property fmtid="{D5CDD505-2E9C-101B-9397-08002B2CF9AE}" pid="3" name="CustomerName">
    <vt:lpwstr>2;#Onderwijsgroep Tilburg|6741d03e-f1ad-44a1-9330-462f8440729f</vt:lpwstr>
  </property>
  <property fmtid="{D5CDD505-2E9C-101B-9397-08002B2CF9AE}" pid="4" name="PNO_Team">
    <vt:lpwstr/>
  </property>
  <property fmtid="{D5CDD505-2E9C-101B-9397-08002B2CF9AE}" pid="5" name="PNO_GrantScheme">
    <vt:lpwstr/>
  </property>
  <property fmtid="{D5CDD505-2E9C-101B-9397-08002B2CF9AE}" pid="6" name="ProjectName">
    <vt:lpwstr>1;#Ondersteuning RIF Energietransitie 2022 - Stichting Onderwijsgroep Tilburg|b42c44c5-600f-4ed3-8842-4707e47f1105</vt:lpwstr>
  </property>
  <property fmtid="{D5CDD505-2E9C-101B-9397-08002B2CF9AE}" pid="7" name="TaxKeyword">
    <vt:lpwstr/>
  </property>
  <property fmtid="{D5CDD505-2E9C-101B-9397-08002B2CF9AE}" pid="8" name="_dlc_DocIdItemGuid">
    <vt:lpwstr>df507f2e-56c0-4a91-9b41-3f7a1ecb7e04</vt:lpwstr>
  </property>
  <property fmtid="{D5CDD505-2E9C-101B-9397-08002B2CF9AE}" pid="9" name="_docset_NoMedatataSyncRequired">
    <vt:lpwstr>False</vt:lpwstr>
  </property>
</Properties>
</file>